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207AEC-1DF8-4B31-96DC-92EAE049749F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8E8154-CDE6-4713-AD07-2B4D9F216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409" y="457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Bab 8</a:t>
            </a:r>
            <a:br>
              <a:rPr lang="en-US" dirty="0" smtClean="0"/>
            </a:b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409" y="2895600"/>
            <a:ext cx="7772400" cy="256059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 dirty="0"/>
              <a:t>MB-39-05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1"/>
            <a:ext cx="8610600" cy="55626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109728" indent="0">
              <a:buNone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penyampaian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orang lain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media.</a:t>
            </a:r>
          </a:p>
          <a:p>
            <a:pPr marL="109728" indent="0">
              <a:buNone/>
            </a:pPr>
            <a:r>
              <a:rPr lang="en-US" sz="2400" dirty="0" err="1" smtClean="0"/>
              <a:t>Bentuk</a:t>
            </a:r>
            <a:r>
              <a:rPr lang="en-US" sz="2400" dirty="0" smtClean="0"/>
              <a:t> 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sampainya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ditangkap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dimengerti</a:t>
            </a:r>
            <a:r>
              <a:rPr lang="en-US" sz="2400" dirty="0" smtClean="0"/>
              <a:t>.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verbal</a:t>
            </a:r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non verbal</a:t>
            </a:r>
          </a:p>
        </p:txBody>
      </p:sp>
    </p:spTree>
    <p:extLst>
      <p:ext uri="{BB962C8B-B14F-4D97-AF65-F5344CB8AC3E}">
        <p14:creationId xmlns:p14="http://schemas.microsoft.com/office/powerpoint/2010/main" val="263731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562600"/>
          </a:xfrm>
        </p:spPr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verbal</a:t>
            </a:r>
          </a:p>
          <a:p>
            <a:pPr marL="109728" indent="0">
              <a:buNone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verbal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tegas.seperti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endParaRPr lang="en-US" sz="2400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non verbal</a:t>
            </a:r>
          </a:p>
          <a:p>
            <a:pPr marL="109728" indent="0"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samar</a:t>
            </a:r>
            <a:r>
              <a:rPr lang="en-US" sz="2400" dirty="0" smtClean="0"/>
              <a:t> </a:t>
            </a:r>
            <a:r>
              <a:rPr lang="en-US" sz="2400" dirty="0" err="1" smtClean="0"/>
              <a:t>samar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ditangkap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33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109728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di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pengunaan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 Salah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tercapainya</a:t>
            </a:r>
            <a:r>
              <a:rPr lang="en-US" sz="2400" dirty="0" smtClean="0"/>
              <a:t> target.</a:t>
            </a:r>
          </a:p>
          <a:p>
            <a:pPr marL="109728" indent="0">
              <a:buNone/>
            </a:pP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lima,yaitu</a:t>
            </a: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roda</a:t>
            </a: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011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5715000"/>
          </a:xfrm>
        </p:spPr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marL="109728" indent="0">
              <a:buNone/>
            </a:pP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sikao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tumbuhnya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sesama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tumbuh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keterbukaan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sikao</a:t>
            </a:r>
            <a:r>
              <a:rPr lang="en-US" sz="2400" dirty="0" smtClean="0"/>
              <a:t> </a:t>
            </a:r>
            <a:r>
              <a:rPr lang="en-US" sz="2400" dirty="0" err="1" smtClean="0"/>
              <a:t>keterbukaan</a:t>
            </a:r>
            <a:r>
              <a:rPr lang="en-US" sz="2400" dirty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60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778691"/>
          </a:xfrm>
        </p:spPr>
        <p:txBody>
          <a:bodyPr/>
          <a:lstStyle/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109728" indent="0"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hambatan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20043"/>
              </p:ext>
            </p:extLst>
          </p:nvPr>
        </p:nvGraphicFramePr>
        <p:xfrm>
          <a:off x="304800" y="1752600"/>
          <a:ext cx="6019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5200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Hambatan</a:t>
                      </a:r>
                      <a:r>
                        <a:rPr lang="en-US" dirty="0" smtClean="0"/>
                        <a:t> -</a:t>
                      </a:r>
                      <a:r>
                        <a:rPr lang="en-US" dirty="0" err="1" smtClean="0"/>
                        <a:t>Hambatan</a:t>
                      </a:r>
                      <a:r>
                        <a:rPr lang="en-US" dirty="0" smtClean="0"/>
                        <a:t> 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Hambatan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Organisasional</a:t>
                      </a:r>
                      <a:endParaRPr lang="en-US" dirty="0"/>
                    </a:p>
                  </a:txBody>
                  <a:tcPr/>
                </a:tc>
              </a:tr>
              <a:tr h="7428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Isyarat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bertentangan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semantik</a:t>
                      </a:r>
                      <a:endParaRPr lang="en-US" dirty="0"/>
                    </a:p>
                  </a:txBody>
                  <a:tcPr/>
                </a:tc>
              </a:tr>
              <a:tr h="5200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subjek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perbedaan</a:t>
                      </a:r>
                      <a:r>
                        <a:rPr lang="en-US" dirty="0" smtClean="0"/>
                        <a:t> status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kekuasaan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200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keengganan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perbedaan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persepsi</a:t>
                      </a:r>
                      <a:endParaRPr lang="en-US" dirty="0"/>
                    </a:p>
                  </a:txBody>
                  <a:tcPr/>
                </a:tc>
              </a:tr>
              <a:tr h="52001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keahlian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mendengarkan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buruk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gangguan</a:t>
                      </a:r>
                      <a:endParaRPr lang="en-US" dirty="0"/>
                    </a:p>
                  </a:txBody>
                  <a:tcPr/>
                </a:tc>
              </a:tr>
              <a:tr h="30127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prduga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subjek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kelebihan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82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10 </a:t>
            </a:r>
            <a:r>
              <a:rPr lang="en-US" dirty="0" err="1" smtClean="0"/>
              <a:t>hukum</a:t>
            </a:r>
            <a:r>
              <a:rPr lang="en-US" dirty="0" smtClean="0"/>
              <a:t> Human Relation 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sinkronasi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Informalitas</a:t>
            </a:r>
            <a:r>
              <a:rPr lang="en-US" dirty="0" smtClean="0"/>
              <a:t> yang </a:t>
            </a:r>
            <a:r>
              <a:rPr lang="en-US" dirty="0" err="1" smtClean="0"/>
              <a:t>dipadu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formalitas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samapi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maksimal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Pekerjaan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tantangan,bukan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Saranan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Penempatan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keahlian,keterampilan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setmpal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yang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9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411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Bab 8 Komunikasi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8 Komunikasi</dc:title>
  <dc:creator>ismail - [2010]</dc:creator>
  <cp:lastModifiedBy>Tazkiya Laras Pramesti Eska</cp:lastModifiedBy>
  <cp:revision>9</cp:revision>
  <dcterms:created xsi:type="dcterms:W3CDTF">2017-01-27T05:02:12Z</dcterms:created>
  <dcterms:modified xsi:type="dcterms:W3CDTF">2017-01-28T13:55:58Z</dcterms:modified>
</cp:coreProperties>
</file>