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8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1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8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9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0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8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3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F29C6-A8C7-40D5-B3FD-31E5ED4444C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6FD1-2325-455D-9556-5CC0F8A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6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48229"/>
            <a:ext cx="9144000" cy="2261734"/>
          </a:xfrm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3600" b="1" dirty="0" smtClean="0"/>
              <a:t>Bab 3</a:t>
            </a:r>
            <a:br>
              <a:rPr lang="en-US" sz="3600" b="1" dirty="0" smtClean="0"/>
            </a:br>
            <a:r>
              <a:rPr lang="en-US" sz="3600" b="1" dirty="0"/>
              <a:t>DIMENSI-DIMENSI YANG TERDAPAT DALA PERILAKU DAN PEMBENTUKAN PERSONAL </a:t>
            </a:r>
            <a:r>
              <a:rPr lang="en-US" sz="3600" b="1" dirty="0" smtClean="0"/>
              <a:t>MEANING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726970"/>
            <a:ext cx="9144000" cy="2028371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 </a:t>
            </a:r>
            <a:r>
              <a:rPr lang="en-US" sz="2800" dirty="0" smtClean="0"/>
              <a:t>			1401150075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Panji</a:t>
            </a:r>
            <a:r>
              <a:rPr lang="en-US" sz="2800" dirty="0"/>
              <a:t> Rahman </a:t>
            </a:r>
            <a:r>
              <a:rPr lang="en-US" sz="2800" dirty="0" smtClean="0"/>
              <a:t>		1401154159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1401154173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smtClean="0"/>
              <a:t>Aditya		1401154271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Ruthis</a:t>
            </a:r>
            <a:r>
              <a:rPr lang="en-US" sz="2800" dirty="0"/>
              <a:t> </a:t>
            </a:r>
            <a:r>
              <a:rPr lang="en-US" sz="2800" dirty="0" smtClean="0"/>
              <a:t>Thira			1401150009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2068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Dimensi</a:t>
            </a:r>
            <a:r>
              <a:rPr lang="en-US" b="1" dirty="0"/>
              <a:t> </a:t>
            </a:r>
            <a:r>
              <a:rPr lang="en-US" b="1" dirty="0" err="1" smtClean="0"/>
              <a:t>Persepsi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1.Pengertian </a:t>
            </a:r>
            <a:r>
              <a:rPr lang="en-US" dirty="0" err="1" smtClean="0"/>
              <a:t>Persepsi</a:t>
            </a:r>
            <a:endParaRPr lang="en-US" dirty="0" smtClean="0"/>
          </a:p>
          <a:p>
            <a:pPr marL="290513" indent="-290513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terahadap</a:t>
            </a:r>
            <a:r>
              <a:rPr lang="en-US" dirty="0" smtClean="0"/>
              <a:t> stimulus.</a:t>
            </a:r>
          </a:p>
          <a:p>
            <a:pPr marL="0" indent="0" algn="just">
              <a:buNone/>
            </a:pPr>
            <a:r>
              <a:rPr lang="en-US" dirty="0" smtClean="0"/>
              <a:t>2.Prisnsip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</a:p>
          <a:p>
            <a:pPr marL="290513" indent="-290513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figure and ground,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manusia,secara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stimulus,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(figure)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(ground).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63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Dimensi</a:t>
            </a:r>
            <a:r>
              <a:rPr lang="en-US" b="1" dirty="0" smtClean="0"/>
              <a:t> </a:t>
            </a:r>
            <a:r>
              <a:rPr lang="en-US" b="1" dirty="0" err="1" smtClean="0"/>
              <a:t>Persepsi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3.Prinsip </a:t>
            </a: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persepsi</a:t>
            </a:r>
            <a:endParaRPr lang="en-US" dirty="0"/>
          </a:p>
          <a:p>
            <a:pPr marL="1262063" indent="-1262063" algn="just">
              <a:buNone/>
            </a:pPr>
            <a:r>
              <a:rPr lang="en-US" dirty="0" smtClean="0"/>
              <a:t>	1.Prinsip </a:t>
            </a:r>
            <a:r>
              <a:rPr lang="en-US" dirty="0"/>
              <a:t>proximity :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memersepsi</a:t>
            </a:r>
            <a:r>
              <a:rPr lang="en-US" dirty="0"/>
              <a:t> </a:t>
            </a:r>
            <a:r>
              <a:rPr lang="en-US" dirty="0" smtClean="0"/>
              <a:t>stimulus-	stimulus </a:t>
            </a:r>
            <a:r>
              <a:rPr lang="en-US" dirty="0"/>
              <a:t>yang </a:t>
            </a:r>
            <a:r>
              <a:rPr lang="en-US" dirty="0" err="1"/>
              <a:t>berdekatan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</a:p>
          <a:p>
            <a:pPr marL="1204913" indent="-1204913" algn="just">
              <a:buNone/>
            </a:pPr>
            <a:r>
              <a:rPr lang="en-US" dirty="0" smtClean="0"/>
              <a:t>	2.Prinsip </a:t>
            </a:r>
            <a:r>
              <a:rPr lang="en-US" dirty="0"/>
              <a:t>similarity :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memersepsikan</a:t>
            </a:r>
            <a:r>
              <a:rPr lang="en-US" dirty="0"/>
              <a:t> stimulus </a:t>
            </a:r>
            <a:r>
              <a:rPr lang="en-US" dirty="0" smtClean="0"/>
              <a:t>	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.</a:t>
            </a:r>
          </a:p>
          <a:p>
            <a:pPr marL="1204913" indent="-1204913" algn="just">
              <a:buNone/>
            </a:pPr>
            <a:r>
              <a:rPr lang="en-US" dirty="0" smtClean="0"/>
              <a:t>	3.Prinsip </a:t>
            </a:r>
            <a:r>
              <a:rPr lang="en-US" dirty="0"/>
              <a:t>continuity :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smtClean="0"/>
              <a:t>	proses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diterimanya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smtClean="0"/>
              <a:t>	stimulus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4.Determinasi </a:t>
            </a:r>
            <a:r>
              <a:rPr lang="en-US" dirty="0" err="1"/>
              <a:t>persepsi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1.ketersediaan </a:t>
            </a:r>
            <a:r>
              <a:rPr lang="en-US" dirty="0" err="1"/>
              <a:t>informasi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2.kebutuhan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3.pengalaman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98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Dimensi</a:t>
            </a:r>
            <a:r>
              <a:rPr lang="en-US" b="1" dirty="0"/>
              <a:t> </a:t>
            </a:r>
            <a:r>
              <a:rPr lang="en-US" b="1" dirty="0" err="1" smtClean="0"/>
              <a:t>Nilai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1.Memahami </a:t>
            </a:r>
            <a:r>
              <a:rPr lang="en-US" dirty="0" err="1" smtClean="0"/>
              <a:t>NIlai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keyakinan-keyakinan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bahwa”bentuk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disbanding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bnetuk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perlawanan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”.</a:t>
            </a:r>
          </a:p>
          <a:p>
            <a:pPr marL="0" indent="0" algn="just">
              <a:buNone/>
            </a:pPr>
            <a:r>
              <a:rPr lang="en-US" dirty="0" smtClean="0"/>
              <a:t>2.Fungsi </a:t>
            </a:r>
            <a:r>
              <a:rPr lang="en-US" dirty="0" err="1" smtClean="0"/>
              <a:t>Nilai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a.Nilai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stnadar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b.Sistem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	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c.Funsi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Dimensi</a:t>
            </a:r>
            <a:r>
              <a:rPr lang="en-US" b="1" dirty="0"/>
              <a:t> </a:t>
            </a:r>
            <a:r>
              <a:rPr lang="en-US" b="1" dirty="0" err="1"/>
              <a:t>Sikap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1.Pengertian </a:t>
            </a:r>
            <a:r>
              <a:rPr lang="en-US" dirty="0" err="1"/>
              <a:t>sikap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pernyataan-pernyataan</a:t>
            </a:r>
            <a:r>
              <a:rPr lang="en-US" dirty="0"/>
              <a:t> </a:t>
            </a:r>
            <a:r>
              <a:rPr lang="en-US" dirty="0" err="1"/>
              <a:t>evaluatif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orang 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2.Tipe-tipe </a:t>
            </a:r>
            <a:r>
              <a:rPr lang="en-US" dirty="0" err="1"/>
              <a:t>sikap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a.kepuasan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b.keterlibatan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c.komitmen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3.Sikap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21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/>
              <a:t>Personal </a:t>
            </a:r>
            <a:r>
              <a:rPr lang="en-US" b="1" dirty="0" smtClean="0"/>
              <a:t>Meaning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1.Personal meaning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perspektif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a.Perspektif</a:t>
            </a:r>
            <a:r>
              <a:rPr lang="en-US" dirty="0"/>
              <a:t>  </a:t>
            </a:r>
            <a:r>
              <a:rPr lang="en-US" dirty="0" err="1"/>
              <a:t>relativitas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b.Perspektif</a:t>
            </a:r>
            <a:r>
              <a:rPr lang="en-US" dirty="0"/>
              <a:t> </a:t>
            </a:r>
            <a:r>
              <a:rPr lang="en-US" dirty="0" err="1"/>
              <a:t>eksistensial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2.Dimensi </a:t>
            </a:r>
            <a:r>
              <a:rPr lang="en-US" dirty="0"/>
              <a:t>meaning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a.komponen</a:t>
            </a:r>
            <a:r>
              <a:rPr lang="en-US" dirty="0"/>
              <a:t> structural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b.sumber</a:t>
            </a:r>
            <a:r>
              <a:rPr lang="en-US" dirty="0"/>
              <a:t> meaning</a:t>
            </a:r>
          </a:p>
          <a:p>
            <a:pPr marL="0" indent="0" algn="just">
              <a:buNone/>
            </a:pPr>
            <a:r>
              <a:rPr lang="en-US" dirty="0" smtClean="0"/>
              <a:t>3.Breadth </a:t>
            </a:r>
            <a:r>
              <a:rPr lang="en-US" dirty="0"/>
              <a:t>of meaning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emngalami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memperoleh</a:t>
            </a:r>
            <a:r>
              <a:rPr lang="en-US" dirty="0" smtClean="0"/>
              <a:t> 	meaning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4.Depth </a:t>
            </a:r>
            <a:r>
              <a:rPr lang="en-US" dirty="0"/>
              <a:t>of meaning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meaning </a:t>
            </a:r>
            <a:r>
              <a:rPr lang="en-US" dirty="0" err="1"/>
              <a:t>individu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22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68914" y="1785257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2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Bab 3 DIMENSI-DIMENSI YANG TERDAPAT DALA PERILAKU DAN PEMBENTUKAN PERSONAL MEANING</vt:lpstr>
      <vt:lpstr>Dimensi Persepsi</vt:lpstr>
      <vt:lpstr>Dimensi Persepsi</vt:lpstr>
      <vt:lpstr>Dimensi Nilai</vt:lpstr>
      <vt:lpstr>Dimensi Sikap</vt:lpstr>
      <vt:lpstr>Personal Meaning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3 DIMENSI-DIMENSI YANG TERDAPAT DALA PERILAKU DAN PEMBENTUKAN PERSONAL MEANING </dc:title>
  <dc:creator>panjirahman</dc:creator>
  <cp:lastModifiedBy>panjirahman</cp:lastModifiedBy>
  <cp:revision>3</cp:revision>
  <dcterms:created xsi:type="dcterms:W3CDTF">2017-02-12T05:06:33Z</dcterms:created>
  <dcterms:modified xsi:type="dcterms:W3CDTF">2017-02-22T12:13:27Z</dcterms:modified>
</cp:coreProperties>
</file>