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1D06-ABF2-4323-9448-8EAEDB25825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C4A-3578-458B-9AF9-297AC9537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1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1D06-ABF2-4323-9448-8EAEDB25825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C4A-3578-458B-9AF9-297AC9537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1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1D06-ABF2-4323-9448-8EAEDB25825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C4A-3578-458B-9AF9-297AC9537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3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1D06-ABF2-4323-9448-8EAEDB25825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C4A-3578-458B-9AF9-297AC9537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7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1D06-ABF2-4323-9448-8EAEDB25825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C4A-3578-458B-9AF9-297AC9537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6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1D06-ABF2-4323-9448-8EAEDB25825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C4A-3578-458B-9AF9-297AC9537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1D06-ABF2-4323-9448-8EAEDB25825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C4A-3578-458B-9AF9-297AC9537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8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1D06-ABF2-4323-9448-8EAEDB25825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C4A-3578-458B-9AF9-297AC9537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0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1D06-ABF2-4323-9448-8EAEDB25825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C4A-3578-458B-9AF9-297AC9537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9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1D06-ABF2-4323-9448-8EAEDB25825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C4A-3578-458B-9AF9-297AC9537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8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1D06-ABF2-4323-9448-8EAEDB25825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3FC4A-3578-458B-9AF9-297AC9537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4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11D06-ABF2-4323-9448-8EAEDB25825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3FC4A-3578-458B-9AF9-297AC9537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1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77257"/>
            <a:ext cx="9144000" cy="2232706"/>
          </a:xfrm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Autofit/>
          </a:bodyPr>
          <a:lstStyle/>
          <a:p>
            <a:r>
              <a:rPr lang="en-US" sz="5400" dirty="0" smtClean="0"/>
              <a:t>BAB </a:t>
            </a:r>
            <a:r>
              <a:rPr lang="en-US" sz="5400" dirty="0"/>
              <a:t>2</a:t>
            </a:r>
            <a:br>
              <a:rPr lang="en-US" sz="5400" dirty="0"/>
            </a:br>
            <a:r>
              <a:rPr lang="en-US" sz="5400" dirty="0"/>
              <a:t>MEMAHAMI INDIVIDU DALAM PERILAKU </a:t>
            </a:r>
            <a:r>
              <a:rPr lang="en-US" sz="5400" dirty="0" smtClean="0"/>
              <a:t>ORGANISASI</a:t>
            </a:r>
            <a:endParaRPr lang="en-US" sz="5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3860800"/>
            <a:ext cx="9144000" cy="2409372"/>
          </a:xfrm>
          <a:prstGeom prst="rect">
            <a:avLst/>
          </a:prstGeom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/>
              <a:t>Fajar</a:t>
            </a:r>
            <a:r>
              <a:rPr lang="en-US" sz="2800" dirty="0"/>
              <a:t> S			 1401150075</a:t>
            </a:r>
          </a:p>
          <a:p>
            <a:r>
              <a:rPr lang="en-US" sz="2800" dirty="0" err="1"/>
              <a:t>Panji</a:t>
            </a:r>
            <a:r>
              <a:rPr lang="en-US" sz="2800" dirty="0"/>
              <a:t> Rahman		 1401154159</a:t>
            </a:r>
          </a:p>
          <a:p>
            <a:r>
              <a:rPr lang="en-US" sz="2800" dirty="0" err="1"/>
              <a:t>Dhimas</a:t>
            </a:r>
            <a:r>
              <a:rPr lang="en-US" sz="2800" dirty="0"/>
              <a:t> </a:t>
            </a:r>
            <a:r>
              <a:rPr lang="en-US" sz="2800" dirty="0" err="1"/>
              <a:t>Ilham</a:t>
            </a:r>
            <a:r>
              <a:rPr lang="en-US" sz="2800" dirty="0"/>
              <a:t> </a:t>
            </a:r>
            <a:r>
              <a:rPr lang="en-US" sz="2800" dirty="0" err="1"/>
              <a:t>Prakoso</a:t>
            </a:r>
            <a:r>
              <a:rPr lang="en-US" sz="2800" dirty="0"/>
              <a:t> </a:t>
            </a:r>
            <a:r>
              <a:rPr lang="en-US" sz="2800" dirty="0" smtClean="0"/>
              <a:t>	 </a:t>
            </a:r>
            <a:r>
              <a:rPr lang="en-US" sz="2800" dirty="0"/>
              <a:t>1401154173</a:t>
            </a:r>
          </a:p>
          <a:p>
            <a:r>
              <a:rPr lang="en-US" sz="2800" dirty="0"/>
              <a:t>Made </a:t>
            </a:r>
            <a:r>
              <a:rPr lang="en-US" sz="2800" dirty="0" err="1"/>
              <a:t>leo</a:t>
            </a:r>
            <a:r>
              <a:rPr lang="en-US" sz="2800" dirty="0"/>
              <a:t> Aditya 	</a:t>
            </a:r>
            <a:r>
              <a:rPr lang="en-US" sz="2800" dirty="0" smtClean="0"/>
              <a:t>	1401154271</a:t>
            </a:r>
            <a:endParaRPr lang="en-US" sz="2800" dirty="0"/>
          </a:p>
          <a:p>
            <a:r>
              <a:rPr lang="en-US" sz="2800" dirty="0" err="1"/>
              <a:t>Ruthis</a:t>
            </a:r>
            <a:r>
              <a:rPr lang="en-US" sz="2800" dirty="0"/>
              <a:t> Thira 		</a:t>
            </a:r>
            <a:r>
              <a:rPr lang="en-US" sz="2800" dirty="0" smtClean="0"/>
              <a:t>	1401150009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5694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 smtClean="0"/>
              <a:t>Individu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ungkapan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kepribadian</a:t>
            </a:r>
            <a:r>
              <a:rPr lang="en-US" sz="2000" dirty="0" smtClean="0"/>
              <a:t>, </a:t>
            </a:r>
            <a:r>
              <a:rPr lang="en-US" sz="2000" dirty="0" err="1" smtClean="0"/>
              <a:t>persepsi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jiwanya</a:t>
            </a:r>
            <a:r>
              <a:rPr lang="en-US" sz="2000" dirty="0" smtClean="0"/>
              <a:t>, yang </a:t>
            </a:r>
            <a:r>
              <a:rPr lang="en-US" sz="2000" dirty="0" err="1" smtClean="0"/>
              <a:t>berpengaruh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prestasi</a:t>
            </a:r>
            <a:r>
              <a:rPr lang="en-US" sz="2000" dirty="0" smtClean="0"/>
              <a:t> </a:t>
            </a:r>
            <a:r>
              <a:rPr lang="en-US" sz="2000" dirty="0" err="1" smtClean="0"/>
              <a:t>dirinya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 err="1" smtClean="0"/>
              <a:t>Prinsip-prinsip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berprilaku</a:t>
            </a:r>
            <a:r>
              <a:rPr lang="en-US" sz="2000" dirty="0" smtClean="0"/>
              <a:t> , </a:t>
            </a:r>
            <a:r>
              <a:rPr lang="en-US" sz="2000" dirty="0" err="1" smtClean="0"/>
              <a:t>perbedaannya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  <a:p>
            <a:pPr marL="0" indent="0" algn="just">
              <a:buNone/>
            </a:pPr>
            <a:r>
              <a:rPr lang="en-US" sz="2000" dirty="0" smtClean="0"/>
              <a:t>1.Manusia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perilakunya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kemampuannya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/>
              <a:t>2.Manusia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kepribadian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/>
              <a:t>3.Orang </a:t>
            </a:r>
            <a:r>
              <a:rPr lang="en-US" sz="2000" dirty="0" err="1" smtClean="0"/>
              <a:t>berpikir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pilihan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bertindak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/>
              <a:t>4.Seseorang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 </a:t>
            </a:r>
            <a:r>
              <a:rPr lang="en-US" sz="2000" dirty="0" err="1" smtClean="0"/>
              <a:t>masa</a:t>
            </a: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kebutuhannya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/>
              <a:t>5.Seseorang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reaksi-reaksi</a:t>
            </a:r>
            <a:r>
              <a:rPr lang="en-US" sz="2000" dirty="0" smtClean="0"/>
              <a:t> </a:t>
            </a:r>
            <a:r>
              <a:rPr lang="en-US" sz="2000" dirty="0" err="1" smtClean="0"/>
              <a:t>senang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senang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 smtClean="0"/>
              <a:t>6.Banyak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.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0437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/>
              <a:t>Kepribadian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1.Mengenal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trait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. Trait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konstruk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unit/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kepribadian.Adapun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pengelompokkan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trait.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regularity </a:t>
            </a:r>
            <a:r>
              <a:rPr lang="en-US" dirty="0" err="1" smtClean="0"/>
              <a:t>dan</a:t>
            </a:r>
            <a:r>
              <a:rPr lang="en-US" dirty="0" smtClean="0"/>
              <a:t> generality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trait. Trait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disposisi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tertentu,seperti</a:t>
            </a:r>
            <a:r>
              <a:rPr lang="en-US" dirty="0" smtClean="0"/>
              <a:t> yang </a:t>
            </a:r>
            <a:r>
              <a:rPr lang="en-US" dirty="0" err="1" smtClean="0"/>
              <a:t>tercermin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85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 smtClean="0"/>
              <a:t>Kepribadian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2.Teori-teori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a.Teori</a:t>
            </a:r>
            <a:r>
              <a:rPr lang="en-US" dirty="0" smtClean="0"/>
              <a:t> </a:t>
            </a:r>
            <a:r>
              <a:rPr lang="en-US" dirty="0" err="1" smtClean="0"/>
              <a:t>psikoanalitik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b.Teori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perangai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c.Teori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d.Teori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e.Motif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berprestasi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73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/>
              <a:t>Atribut</a:t>
            </a:r>
            <a:r>
              <a:rPr lang="en-US" b="1" dirty="0"/>
              <a:t> </a:t>
            </a:r>
            <a:r>
              <a:rPr lang="en-US" b="1" dirty="0" err="1"/>
              <a:t>Kepribadian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1.Daerah pengendalian</a:t>
            </a:r>
          </a:p>
          <a:p>
            <a:pPr marL="0" indent="0">
              <a:buNone/>
            </a:pPr>
            <a:r>
              <a:rPr lang="it-IT" dirty="0" smtClean="0"/>
              <a:t>2.Paham otoritarian</a:t>
            </a:r>
          </a:p>
          <a:p>
            <a:pPr marL="0" indent="0">
              <a:buNone/>
            </a:pPr>
            <a:r>
              <a:rPr lang="it-IT" dirty="0" smtClean="0"/>
              <a:t>3.Orientasi prestasi</a:t>
            </a:r>
          </a:p>
          <a:p>
            <a:pPr marL="0" indent="0">
              <a:buNone/>
            </a:pPr>
            <a:r>
              <a:rPr lang="it-IT" dirty="0" smtClean="0"/>
              <a:t>4.Introversi dan ekstroversi</a:t>
            </a:r>
          </a:p>
          <a:p>
            <a:pPr marL="0" indent="0">
              <a:buNone/>
            </a:pPr>
            <a:r>
              <a:rPr lang="it-IT" dirty="0" smtClean="0"/>
              <a:t>5.Persepsi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35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/>
              <a:t>Mekanisme</a:t>
            </a:r>
            <a:r>
              <a:rPr lang="en-US" b="1" dirty="0"/>
              <a:t> </a:t>
            </a:r>
            <a:r>
              <a:rPr lang="en-US" b="1" dirty="0" err="1"/>
              <a:t>Memahami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 smtClean="0"/>
              <a:t>Individu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1.Mekanisme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behaviorisme</a:t>
            </a:r>
            <a:endParaRPr lang="en-US" dirty="0" smtClean="0"/>
          </a:p>
          <a:p>
            <a:pPr marL="290513" indent="-290513"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Behaviorisme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pola-pola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proses </a:t>
            </a:r>
            <a:r>
              <a:rPr lang="en-US" dirty="0" err="1" smtClean="0"/>
              <a:t>pembiasaan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mengondisikan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stimulus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54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algn="ctr"/>
            <a:r>
              <a:rPr lang="en-US" b="1" dirty="0" err="1" smtClean="0"/>
              <a:t>Mekanisme</a:t>
            </a:r>
            <a:r>
              <a:rPr lang="en-US" b="1" dirty="0" smtClean="0"/>
              <a:t> </a:t>
            </a:r>
            <a:r>
              <a:rPr lang="en-US" b="1" dirty="0" err="1" smtClean="0"/>
              <a:t>Memahami</a:t>
            </a:r>
            <a:r>
              <a:rPr lang="en-US" b="1" dirty="0" smtClean="0"/>
              <a:t> </a:t>
            </a: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Individu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outerShdw blurRad="1270000" dist="50800" dir="5400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2.Mekanisme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holistic</a:t>
            </a:r>
          </a:p>
          <a:p>
            <a:pPr marL="0" indent="0" algn="just">
              <a:buNone/>
            </a:pPr>
            <a:r>
              <a:rPr lang="en-US" dirty="0" smtClean="0"/>
              <a:t>		</a:t>
            </a:r>
            <a:r>
              <a:rPr lang="en-US" dirty="0" err="1" smtClean="0"/>
              <a:t>Holistik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humanism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intrinsic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faktro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stimulus yang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3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468914" y="1785257"/>
            <a:ext cx="5036457" cy="3077029"/>
          </a:xfrm>
          <a:prstGeom prst="roundRect">
            <a:avLst/>
          </a:prstGeom>
          <a:solidFill>
            <a:srgbClr val="C7DAFD">
              <a:alpha val="50000"/>
            </a:srgbClr>
          </a:solidFill>
          <a:effectLst>
            <a:outerShdw blurRad="1270000" dist="50800" dir="5400000" algn="ctr" rotWithShape="0">
              <a:srgbClr val="000000">
                <a:alpha val="5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TERIMA KASIH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567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BAB 2 MEMAHAMI INDIVIDU DALAM PERILAKU ORGANISASI</vt:lpstr>
      <vt:lpstr>Pengertian Perilaku Individu</vt:lpstr>
      <vt:lpstr>Kepribadian</vt:lpstr>
      <vt:lpstr>Kepribadian</vt:lpstr>
      <vt:lpstr>Atribut Kepribadian</vt:lpstr>
      <vt:lpstr>Mekanisme Memahami Perilaku Individu</vt:lpstr>
      <vt:lpstr>Mekanisme Memahami Perilaku Individu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2 MEMAHAMI INDIVIDU DALAM PERILAKU ORGANISASI </dc:title>
  <dc:creator>panjirahman</dc:creator>
  <cp:lastModifiedBy>panjirahman</cp:lastModifiedBy>
  <cp:revision>4</cp:revision>
  <dcterms:created xsi:type="dcterms:W3CDTF">2017-02-12T05:01:56Z</dcterms:created>
  <dcterms:modified xsi:type="dcterms:W3CDTF">2017-02-22T12:09:53Z</dcterms:modified>
</cp:coreProperties>
</file>