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33677-36E5-48B4-A9A9-749AC3E0096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DBE474-50D9-4862-A033-BBAC1584D0D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14</a:t>
            </a:r>
            <a:br>
              <a:rPr lang="en-US" dirty="0" smtClean="0"/>
            </a:br>
            <a:r>
              <a:rPr lang="en-US" dirty="0" smtClean="0"/>
              <a:t>TIM </a:t>
            </a:r>
            <a:r>
              <a:rPr lang="en-US" dirty="0" smtClean="0"/>
              <a:t>KERJA DAN PERILAKU 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/>
              <a:t>MB-39-05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Tim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agar </a:t>
            </a:r>
            <a:r>
              <a:rPr lang="en-US" dirty="0" err="1" smtClean="0"/>
              <a:t>terlaksana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ditargetkan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Kebutuhan</a:t>
            </a:r>
            <a:r>
              <a:rPr lang="en-US" sz="3600" dirty="0" smtClean="0"/>
              <a:t> Tim </a:t>
            </a:r>
            <a:r>
              <a:rPr lang="en-US" sz="3600" dirty="0" err="1" smtClean="0"/>
              <a:t>Kerja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Berkompetensi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the right man on the right place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paling </a:t>
            </a:r>
            <a:r>
              <a:rPr lang="en-US" dirty="0" err="1" smtClean="0"/>
              <a:t>representatif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Tim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Rasa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Kualitas</a:t>
            </a:r>
            <a:r>
              <a:rPr lang="en-US" sz="3600" dirty="0" smtClean="0"/>
              <a:t> Tim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Membangun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yang </a:t>
            </a:r>
            <a:r>
              <a:rPr lang="en-US" sz="3600" dirty="0" err="1" smtClean="0"/>
              <a:t>Positif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 </a:t>
            </a:r>
            <a:r>
              <a:rPr lang="en-US" dirty="0" err="1" smtClean="0"/>
              <a:t>kreativitas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,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dukunbgan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pendorong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245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BAB 14 TIM KERJA DAN PERILAKU KELOMPOK</vt:lpstr>
      <vt:lpstr>Definisi Tim Kerja</vt:lpstr>
      <vt:lpstr>Kebutuhan Tim Kerja yang Berkompetensi</vt:lpstr>
      <vt:lpstr>Membangun Konstruksi Tim Kerja</vt:lpstr>
      <vt:lpstr>Kualitas Tim Kerja Mampu Membangun Perilaku Kelompok yang Positif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KERJA DAN PERILAKU KELOMPOK</dc:title>
  <dc:creator>Lib-Rika</dc:creator>
  <cp:lastModifiedBy>Tazkiya Laras Pramesti Eska</cp:lastModifiedBy>
  <cp:revision>3</cp:revision>
  <dcterms:created xsi:type="dcterms:W3CDTF">2017-01-27T11:51:12Z</dcterms:created>
  <dcterms:modified xsi:type="dcterms:W3CDTF">2017-01-28T13:59:35Z</dcterms:modified>
</cp:coreProperties>
</file>