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0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4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3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7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5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3FCB-B6A0-4A8D-A6E3-240025644AA9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79B0-8E22-4FB2-9112-44F9D314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964864" y="995047"/>
            <a:ext cx="8229600" cy="2232248"/>
          </a:xfrm>
          <a:prstGeom prst="rect">
            <a:avLst/>
          </a:prstGeom>
          <a:solidFill>
            <a:srgbClr val="FFF7F5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Bab 13</a:t>
            </a:r>
            <a:br>
              <a:rPr lang="en-US" dirty="0"/>
            </a:br>
            <a:r>
              <a:rPr lang="en-US" dirty="0"/>
              <a:t>KEKUASAAN DAN POLITIK DALAM ORGANISASI</a:t>
            </a:r>
            <a:endParaRPr lang="id-ID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964864" y="3614424"/>
            <a:ext cx="8229600" cy="2376264"/>
          </a:xfrm>
          <a:prstGeom prst="rect">
            <a:avLst/>
          </a:prstGeom>
          <a:solidFill>
            <a:srgbClr val="E8DED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 </a:t>
            </a:r>
            <a:r>
              <a:rPr lang="en-US" sz="2800" dirty="0" smtClean="0"/>
              <a:t>			1401150075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Panji</a:t>
            </a:r>
            <a:r>
              <a:rPr lang="en-US" sz="2800" dirty="0"/>
              <a:t> Rahman </a:t>
            </a:r>
            <a:r>
              <a:rPr lang="en-US" sz="2800" dirty="0" smtClean="0"/>
              <a:t>		1401154159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1401154173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smtClean="0"/>
              <a:t>Aditya	 	1401154271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Ruthis</a:t>
            </a:r>
            <a:r>
              <a:rPr lang="en-US" sz="2800" dirty="0"/>
              <a:t> Thira </a:t>
            </a:r>
            <a:r>
              <a:rPr lang="en-US" sz="2800" dirty="0" smtClean="0"/>
              <a:t>			1401150009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3308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A.Kekuasaan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orang lain </a:t>
            </a:r>
            <a:r>
              <a:rPr lang="en-US" dirty="0" err="1" smtClean="0"/>
              <a:t>bertindak</a:t>
            </a:r>
            <a:r>
              <a:rPr lang="en-US" dirty="0" smtClean="0"/>
              <a:t>.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a.Rasa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b.Rasa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c.Kepercayaan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d.Pemujaan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1836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B.Kewenangan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r>
              <a:rPr lang="en-US" dirty="0" smtClean="0"/>
              <a:t>.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 </a:t>
            </a:r>
            <a:r>
              <a:rPr lang="en-US" dirty="0" err="1" smtClean="0"/>
              <a:t>pendapat</a:t>
            </a:r>
            <a:r>
              <a:rPr lang="en-US" dirty="0" smtClean="0"/>
              <a:t> ,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1.Institutional approach </a:t>
            </a:r>
            <a:r>
              <a:rPr lang="en-US" dirty="0" smtClean="0">
                <a:sym typeface="Wingdings" panose="05000000000000000000" pitchFamily="2" charset="2"/>
              </a:rPr>
              <a:t> status </a:t>
            </a:r>
            <a:r>
              <a:rPr lang="en-US" dirty="0" err="1" smtClean="0">
                <a:sym typeface="Wingdings" panose="05000000000000000000" pitchFamily="2" charset="2"/>
              </a:rPr>
              <a:t>pelaksana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aktivitas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manajemen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didasarkan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kekuasaan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berkaitan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milik,kekuasaan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kemudian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didelegasikan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manajer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ym typeface="Wingdings" panose="05000000000000000000" pitchFamily="2" charset="2"/>
              </a:rPr>
              <a:t>2.Subordinate acceptance approach  </a:t>
            </a:r>
            <a:r>
              <a:rPr lang="en-US" dirty="0" err="1" smtClean="0">
                <a:sym typeface="Wingdings" panose="05000000000000000000" pitchFamily="2" charset="2"/>
              </a:rPr>
              <a:t>seorang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manajer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mempunyai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wewenang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wewenang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tersebut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diberikan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oleh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bawahan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kepadanya,pendekatan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merupakan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bagian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manajemen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yaitu</a:t>
            </a:r>
            <a:r>
              <a:rPr lang="en-US" dirty="0" smtClean="0">
                <a:sym typeface="Wingdings" panose="05000000000000000000" pitchFamily="2" charset="2"/>
              </a:rPr>
              <a:t> bottom up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75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C.Power-Politik-Organisasi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Robbins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“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adalh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power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menyiasati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/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keinginnanya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Taktik</a:t>
            </a:r>
            <a:r>
              <a:rPr lang="en-US" dirty="0" smtClean="0"/>
              <a:t> Power </a:t>
            </a:r>
            <a:r>
              <a:rPr lang="en-US" dirty="0" err="1" smtClean="0"/>
              <a:t>adalh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power yang </a:t>
            </a:r>
            <a:r>
              <a:rPr lang="en-US" dirty="0" err="1" smtClean="0"/>
              <a:t>dimiliki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96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Taktik</a:t>
            </a:r>
            <a:r>
              <a:rPr lang="en-US" dirty="0" smtClean="0"/>
              <a:t>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1.Reason(</a:t>
            </a:r>
            <a:r>
              <a:rPr lang="en-US" dirty="0" err="1" smtClean="0"/>
              <a:t>alasan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Mempresentasikan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gagasan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ide </a:t>
            </a:r>
            <a:r>
              <a:rPr lang="en-US" dirty="0" err="1" smtClean="0">
                <a:sym typeface="Wingdings" panose="05000000000000000000" pitchFamily="2" charset="2"/>
              </a:rPr>
              <a:t>ilmiah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logis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fakta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data.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2.Frendliness(</a:t>
            </a:r>
            <a:r>
              <a:rPr lang="en-US" dirty="0" err="1" smtClean="0">
                <a:sym typeface="Wingdings" panose="05000000000000000000" pitchFamily="2" charset="2"/>
              </a:rPr>
              <a:t>keramahan</a:t>
            </a:r>
            <a:r>
              <a:rPr lang="en-US" dirty="0" smtClean="0">
                <a:sym typeface="Wingdings" panose="05000000000000000000" pitchFamily="2" charset="2"/>
              </a:rPr>
              <a:t>)  </a:t>
            </a:r>
            <a:r>
              <a:rPr lang="en-US" dirty="0" err="1" smtClean="0">
                <a:sym typeface="Wingdings" panose="05000000000000000000" pitchFamily="2" charset="2"/>
              </a:rPr>
              <a:t>Menggunakan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bujukan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membuat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jasa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berlagak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rendah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hati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mejadi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ramah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bersahabat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sebelum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meminta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sesuatu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3.Coalition(</a:t>
            </a:r>
            <a:r>
              <a:rPr lang="en-US" dirty="0" err="1" smtClean="0">
                <a:sym typeface="Wingdings" panose="05000000000000000000" pitchFamily="2" charset="2"/>
              </a:rPr>
              <a:t>koalisi</a:t>
            </a:r>
            <a:r>
              <a:rPr lang="en-US" dirty="0" smtClean="0">
                <a:sym typeface="Wingdings" panose="05000000000000000000" pitchFamily="2" charset="2"/>
              </a:rPr>
              <a:t>)  </a:t>
            </a:r>
            <a:r>
              <a:rPr lang="en-US" dirty="0" err="1" smtClean="0">
                <a:sym typeface="Wingdings" panose="05000000000000000000" pitchFamily="2" charset="2"/>
              </a:rPr>
              <a:t>Berusaha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mencari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dukungan</a:t>
            </a:r>
            <a:r>
              <a:rPr lang="en-US" dirty="0" smtClean="0">
                <a:sym typeface="Wingdings" panose="05000000000000000000" pitchFamily="2" charset="2"/>
              </a:rPr>
              <a:t> orang lain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organisasi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4.Bargaining(</a:t>
            </a:r>
            <a:r>
              <a:rPr lang="en-US" dirty="0" err="1" smtClean="0">
                <a:sym typeface="Wingdings" panose="05000000000000000000" pitchFamily="2" charset="2"/>
              </a:rPr>
              <a:t>tawar-menawar</a:t>
            </a:r>
            <a:r>
              <a:rPr lang="en-US" dirty="0" smtClean="0">
                <a:sym typeface="Wingdings" panose="05000000000000000000" pitchFamily="2" charset="2"/>
              </a:rPr>
              <a:t>)  </a:t>
            </a:r>
            <a:r>
              <a:rPr lang="en-US" dirty="0" err="1" smtClean="0">
                <a:sym typeface="Wingdings" panose="05000000000000000000" pitchFamily="2" charset="2"/>
              </a:rPr>
              <a:t>Melakukan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negoisasi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saling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bertukar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manfaat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keuntungan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86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err="1" smtClean="0"/>
              <a:t>Taktik</a:t>
            </a:r>
            <a:r>
              <a:rPr lang="en-US" dirty="0" smtClean="0"/>
              <a:t>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7F8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5.Assertiveness(</a:t>
            </a:r>
            <a:r>
              <a:rPr lang="en-US" dirty="0" err="1" smtClean="0"/>
              <a:t>ketegasan</a:t>
            </a:r>
            <a:r>
              <a:rPr lang="en-US" dirty="0" smtClean="0"/>
              <a:t>) ,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meimnta</a:t>
            </a:r>
            <a:r>
              <a:rPr lang="en-US" dirty="0" smtClean="0"/>
              <a:t> </a:t>
            </a:r>
            <a:r>
              <a:rPr lang="en-US" dirty="0" err="1" smtClean="0"/>
              <a:t>pemenuhan,permohonan,mengulang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peringatan,menunjukkan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/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6.Higher authority(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 ,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membackup</a:t>
            </a:r>
            <a:r>
              <a:rPr lang="en-US" dirty="0" smtClean="0"/>
              <a:t> </a:t>
            </a:r>
            <a:r>
              <a:rPr lang="en-US" dirty="0" err="1" smtClean="0"/>
              <a:t>keinginnanya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7.Sanctions(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) , </a:t>
            </a:r>
            <a:r>
              <a:rPr lang="en-US" dirty="0" err="1" smtClean="0"/>
              <a:t>Menggunakan</a:t>
            </a:r>
            <a:r>
              <a:rPr lang="en-US" dirty="0" smtClean="0"/>
              <a:t> reward </a:t>
            </a:r>
            <a:r>
              <a:rPr lang="en-US" dirty="0" err="1" smtClean="0"/>
              <a:t>dan</a:t>
            </a:r>
            <a:r>
              <a:rPr lang="en-US" dirty="0" smtClean="0"/>
              <a:t> punishment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performansi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/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17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64496" y="1974889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6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A.Kekuasaan</vt:lpstr>
      <vt:lpstr>B.Kewenangan</vt:lpstr>
      <vt:lpstr>C.Power-Politik-Organisasi</vt:lpstr>
      <vt:lpstr>Taktik Power</vt:lpstr>
      <vt:lpstr>Taktik Power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13 KEKUASAAN DAN POLITIK DALAM ORGANISASI</dc:title>
  <dc:creator>panjirahman</dc:creator>
  <cp:lastModifiedBy>panjirahman</cp:lastModifiedBy>
  <cp:revision>4</cp:revision>
  <dcterms:created xsi:type="dcterms:W3CDTF">2017-02-05T15:49:41Z</dcterms:created>
  <dcterms:modified xsi:type="dcterms:W3CDTF">2017-02-23T08:30:18Z</dcterms:modified>
</cp:coreProperties>
</file>