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64E9E-F8FF-44D7-B37D-BAF27E1F287B}" type="datetimeFigureOut">
              <a:rPr lang="en-US" smtClean="0"/>
              <a:t>1/28/2017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DE4B5-382C-4843-A305-E9C9835E0C9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64E9E-F8FF-44D7-B37D-BAF27E1F287B}" type="datetimeFigureOut">
              <a:rPr lang="en-US" smtClean="0"/>
              <a:t>1/28/2017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DE4B5-382C-4843-A305-E9C9835E0C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64E9E-F8FF-44D7-B37D-BAF27E1F287B}" type="datetimeFigureOut">
              <a:rPr lang="en-US" smtClean="0"/>
              <a:t>1/28/2017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DE4B5-382C-4843-A305-E9C9835E0C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64E9E-F8FF-44D7-B37D-BAF27E1F287B}" type="datetimeFigureOut">
              <a:rPr lang="en-US" smtClean="0"/>
              <a:t>1/28/2017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DE4B5-382C-4843-A305-E9C9835E0C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64E9E-F8FF-44D7-B37D-BAF27E1F287B}" type="datetimeFigureOut">
              <a:rPr lang="en-US" smtClean="0"/>
              <a:t>1/28/2017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DE4B5-382C-4843-A305-E9C9835E0C9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64E9E-F8FF-44D7-B37D-BAF27E1F287B}" type="datetimeFigureOut">
              <a:rPr lang="en-US" smtClean="0"/>
              <a:t>1/28/2017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DE4B5-382C-4843-A305-E9C9835E0C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64E9E-F8FF-44D7-B37D-BAF27E1F287B}" type="datetimeFigureOut">
              <a:rPr lang="en-US" smtClean="0"/>
              <a:t>1/28/2017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DE4B5-382C-4843-A305-E9C9835E0C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64E9E-F8FF-44D7-B37D-BAF27E1F287B}" type="datetimeFigureOut">
              <a:rPr lang="en-US" smtClean="0"/>
              <a:t>1/28/2017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DE4B5-382C-4843-A305-E9C9835E0C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64E9E-F8FF-44D7-B37D-BAF27E1F287B}" type="datetimeFigureOut">
              <a:rPr lang="en-US" smtClean="0"/>
              <a:t>1/28/2017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DE4B5-382C-4843-A305-E9C9835E0C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64E9E-F8FF-44D7-B37D-BAF27E1F287B}" type="datetimeFigureOut">
              <a:rPr lang="en-US" smtClean="0"/>
              <a:t>1/28/2017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DE4B5-382C-4843-A305-E9C9835E0C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64E9E-F8FF-44D7-B37D-BAF27E1F287B}" type="datetimeFigureOut">
              <a:rPr lang="en-US" smtClean="0"/>
              <a:t>1/28/2017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89DE4B5-382C-4843-A305-E9C9835E0C90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E64E9E-F8FF-44D7-B37D-BAF27E1F287B}" type="datetimeFigureOut">
              <a:rPr lang="en-US" smtClean="0"/>
              <a:t>1/28/2017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89DE4B5-382C-4843-A305-E9C9835E0C90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Bab 13</a:t>
            </a:r>
            <a:br>
              <a:rPr lang="en-US" dirty="0" smtClean="0"/>
            </a:br>
            <a:r>
              <a:rPr lang="en-US" dirty="0" smtClean="0"/>
              <a:t>E-BUSSINES </a:t>
            </a:r>
            <a:r>
              <a:rPr lang="en-US" dirty="0" smtClean="0"/>
              <a:t>DAN PERUBAHAN ORGANISASI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err="1"/>
              <a:t>Kelompok</a:t>
            </a:r>
            <a:r>
              <a:rPr lang="en-US" dirty="0"/>
              <a:t> 6</a:t>
            </a:r>
          </a:p>
          <a:p>
            <a:r>
              <a:rPr lang="en-US" dirty="0"/>
              <a:t>Tazkiya Laras P. E. / 1401150313</a:t>
            </a:r>
          </a:p>
          <a:p>
            <a:r>
              <a:rPr lang="en-US" dirty="0"/>
              <a:t>M. </a:t>
            </a:r>
            <a:r>
              <a:rPr lang="en-US" dirty="0" err="1"/>
              <a:t>Rizky</a:t>
            </a:r>
            <a:r>
              <a:rPr lang="en-US" dirty="0"/>
              <a:t> </a:t>
            </a:r>
            <a:r>
              <a:rPr lang="en-US" dirty="0" err="1"/>
              <a:t>Rihardiansyah</a:t>
            </a:r>
            <a:r>
              <a:rPr lang="en-US" dirty="0"/>
              <a:t> / 1401154201</a:t>
            </a:r>
          </a:p>
          <a:p>
            <a:r>
              <a:rPr lang="en-US" dirty="0" err="1"/>
              <a:t>Nurvi</a:t>
            </a:r>
            <a:r>
              <a:rPr lang="en-US" dirty="0"/>
              <a:t> </a:t>
            </a:r>
            <a:r>
              <a:rPr lang="en-US" dirty="0" err="1"/>
              <a:t>Apriana</a:t>
            </a:r>
            <a:r>
              <a:rPr lang="en-US" dirty="0"/>
              <a:t> Yusuf / 1401154215</a:t>
            </a:r>
          </a:p>
          <a:p>
            <a:r>
              <a:rPr lang="en-US" dirty="0"/>
              <a:t>Monica </a:t>
            </a:r>
            <a:r>
              <a:rPr lang="en-US" dirty="0" err="1"/>
              <a:t>Octaviani</a:t>
            </a:r>
            <a:r>
              <a:rPr lang="en-US" dirty="0"/>
              <a:t> </a:t>
            </a:r>
            <a:r>
              <a:rPr lang="en-US" dirty="0" err="1"/>
              <a:t>Putri</a:t>
            </a:r>
            <a:r>
              <a:rPr lang="en-US" dirty="0"/>
              <a:t> / 1401154411</a:t>
            </a:r>
          </a:p>
          <a:p>
            <a:r>
              <a:rPr lang="en-US" dirty="0" err="1"/>
              <a:t>Shabrina</a:t>
            </a:r>
            <a:r>
              <a:rPr lang="en-US" dirty="0"/>
              <a:t> </a:t>
            </a:r>
            <a:r>
              <a:rPr lang="en-US" dirty="0" err="1"/>
              <a:t>Khairunnisa</a:t>
            </a:r>
            <a:r>
              <a:rPr lang="en-US" dirty="0"/>
              <a:t> W / 1401154481</a:t>
            </a:r>
          </a:p>
          <a:p>
            <a:r>
              <a:rPr lang="en-US"/>
              <a:t>MB-39-05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Definisi</a:t>
            </a:r>
            <a:r>
              <a:rPr lang="en-US" dirty="0" smtClean="0"/>
              <a:t> E-Business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E-Business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penggunaan</a:t>
            </a:r>
            <a:r>
              <a:rPr lang="en-US" dirty="0" smtClean="0"/>
              <a:t> </a:t>
            </a:r>
            <a:r>
              <a:rPr lang="en-US" dirty="0" err="1" smtClean="0"/>
              <a:t>teknologi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, </a:t>
            </a:r>
            <a:r>
              <a:rPr lang="en-US" dirty="0" err="1" smtClean="0"/>
              <a:t>individu</a:t>
            </a:r>
            <a:r>
              <a:rPr lang="en-US" dirty="0" smtClean="0"/>
              <a:t>,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pihak-pihak</a:t>
            </a:r>
            <a:r>
              <a:rPr lang="en-US" dirty="0" smtClean="0"/>
              <a:t> </a:t>
            </a:r>
            <a:r>
              <a:rPr lang="en-US" dirty="0" err="1" smtClean="0"/>
              <a:t>terkait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menjalankan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mengelola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bisnis</a:t>
            </a:r>
            <a:r>
              <a:rPr lang="en-US" dirty="0" smtClean="0"/>
              <a:t> </a:t>
            </a:r>
            <a:r>
              <a:rPr lang="en-US" dirty="0" err="1" smtClean="0"/>
              <a:t>utama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keuntungan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berupa</a:t>
            </a:r>
            <a:r>
              <a:rPr lang="en-US" dirty="0" smtClean="0"/>
              <a:t> </a:t>
            </a:r>
            <a:r>
              <a:rPr lang="en-US" dirty="0" err="1" smtClean="0"/>
              <a:t>keamanan</a:t>
            </a:r>
            <a:r>
              <a:rPr lang="en-US" dirty="0" smtClean="0"/>
              <a:t>, </a:t>
            </a:r>
            <a:r>
              <a:rPr lang="en-US" dirty="0" err="1" smtClean="0"/>
              <a:t>fleksibilitas</a:t>
            </a:r>
            <a:r>
              <a:rPr lang="en-US" dirty="0" smtClean="0"/>
              <a:t>, </a:t>
            </a:r>
            <a:r>
              <a:rPr lang="en-US" dirty="0" err="1" smtClean="0"/>
              <a:t>intergrasi</a:t>
            </a:r>
            <a:r>
              <a:rPr lang="en-US" dirty="0" smtClean="0"/>
              <a:t>, </a:t>
            </a:r>
            <a:r>
              <a:rPr lang="en-US" dirty="0" err="1" smtClean="0"/>
              <a:t>optimasi</a:t>
            </a:r>
            <a:r>
              <a:rPr lang="en-US" dirty="0" smtClean="0"/>
              <a:t>, </a:t>
            </a:r>
            <a:r>
              <a:rPr lang="en-US" dirty="0" err="1" smtClean="0"/>
              <a:t>efisisensi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/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peningkatan</a:t>
            </a:r>
            <a:r>
              <a:rPr lang="en-US" dirty="0" smtClean="0"/>
              <a:t> </a:t>
            </a:r>
            <a:r>
              <a:rPr lang="en-US" dirty="0" err="1" smtClean="0"/>
              <a:t>produktivitas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profit 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E-</a:t>
            </a:r>
            <a:r>
              <a:rPr lang="en-US" sz="4000" dirty="0" err="1" smtClean="0"/>
              <a:t>Busniness</a:t>
            </a:r>
            <a:r>
              <a:rPr lang="en-US" sz="4000" dirty="0" smtClean="0"/>
              <a:t> </a:t>
            </a:r>
            <a:r>
              <a:rPr lang="en-US" sz="4000" dirty="0" err="1" smtClean="0"/>
              <a:t>dan</a:t>
            </a:r>
            <a:r>
              <a:rPr lang="en-US" sz="4000" dirty="0" smtClean="0"/>
              <a:t> </a:t>
            </a:r>
            <a:r>
              <a:rPr lang="en-US" sz="4000" dirty="0" err="1" smtClean="0"/>
              <a:t>Perilaku</a:t>
            </a:r>
            <a:r>
              <a:rPr lang="en-US" sz="4000" dirty="0" smtClean="0"/>
              <a:t> </a:t>
            </a:r>
            <a:r>
              <a:rPr lang="en-US" sz="4000" dirty="0" err="1" smtClean="0"/>
              <a:t>Organisasi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Kondisi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ditampik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menginginkan</a:t>
            </a:r>
            <a:r>
              <a:rPr lang="en-US" dirty="0" smtClean="0"/>
              <a:t> </a:t>
            </a:r>
            <a:r>
              <a:rPr lang="en-US" dirty="0" err="1" smtClean="0"/>
              <a:t>pembentukan</a:t>
            </a:r>
            <a:r>
              <a:rPr lang="en-US" dirty="0" smtClean="0"/>
              <a:t> </a:t>
            </a:r>
            <a:r>
              <a:rPr lang="en-US" dirty="0" err="1" smtClean="0"/>
              <a:t>konsep</a:t>
            </a:r>
            <a:r>
              <a:rPr lang="en-US" dirty="0" smtClean="0"/>
              <a:t> </a:t>
            </a:r>
            <a:r>
              <a:rPr lang="en-US" dirty="0" err="1" smtClean="0"/>
              <a:t>bisnis</a:t>
            </a:r>
            <a:r>
              <a:rPr lang="en-US" dirty="0" smtClean="0"/>
              <a:t> yang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konsep</a:t>
            </a:r>
            <a:r>
              <a:rPr lang="en-US" dirty="0" smtClean="0"/>
              <a:t> e business. Organization behavior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terlihat</a:t>
            </a:r>
            <a:r>
              <a:rPr lang="en-US" dirty="0" smtClean="0"/>
              <a:t> </a:t>
            </a:r>
            <a:r>
              <a:rPr lang="en-US" dirty="0" err="1" smtClean="0"/>
              <a:t>adaptasi</a:t>
            </a:r>
            <a:r>
              <a:rPr lang="en-US" dirty="0" smtClean="0"/>
              <a:t>, </a:t>
            </a:r>
            <a:r>
              <a:rPr lang="en-US" dirty="0" err="1" smtClean="0"/>
              <a:t>dimulai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media yang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konsep-konsep</a:t>
            </a:r>
            <a:r>
              <a:rPr lang="en-US" dirty="0" smtClean="0"/>
              <a:t> </a:t>
            </a:r>
            <a:r>
              <a:rPr lang="en-US" dirty="0" err="1" smtClean="0"/>
              <a:t>kepusan</a:t>
            </a:r>
            <a:r>
              <a:rPr lang="en-US" dirty="0" smtClean="0"/>
              <a:t> </a:t>
            </a:r>
            <a:r>
              <a:rPr lang="en-US" dirty="0" err="1" smtClean="0"/>
              <a:t>konsumen</a:t>
            </a:r>
            <a:r>
              <a:rPr lang="en-US" dirty="0" smtClean="0"/>
              <a:t> </a:t>
            </a:r>
            <a:r>
              <a:rPr lang="en-US" dirty="0" err="1" smtClean="0"/>
              <a:t>berbasis</a:t>
            </a:r>
            <a:r>
              <a:rPr lang="en-US" dirty="0" smtClean="0"/>
              <a:t> internet.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Tip </a:t>
            </a:r>
            <a:r>
              <a:rPr lang="en-US" dirty="0" err="1" smtClean="0"/>
              <a:t>Berbisnis</a:t>
            </a:r>
            <a:r>
              <a:rPr lang="en-US" dirty="0" smtClean="0"/>
              <a:t> Via Internet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arenR"/>
            </a:pPr>
            <a:r>
              <a:rPr lang="en-US" sz="2000" dirty="0" err="1" smtClean="0"/>
              <a:t>Harus</a:t>
            </a:r>
            <a:r>
              <a:rPr lang="en-US" sz="2000" dirty="0" smtClean="0"/>
              <a:t> </a:t>
            </a:r>
            <a:r>
              <a:rPr lang="en-US" sz="2000" dirty="0" err="1" smtClean="0"/>
              <a:t>paham</a:t>
            </a:r>
            <a:r>
              <a:rPr lang="en-US" sz="2000" dirty="0" smtClean="0"/>
              <a:t> </a:t>
            </a:r>
            <a:r>
              <a:rPr lang="en-US" sz="2000" dirty="0" err="1" smtClean="0"/>
              <a:t>soal</a:t>
            </a:r>
            <a:r>
              <a:rPr lang="en-US" sz="2000" dirty="0" smtClean="0"/>
              <a:t> digital business </a:t>
            </a:r>
            <a:r>
              <a:rPr lang="en-US" sz="2000" dirty="0" err="1" smtClean="0"/>
              <a:t>secara</a:t>
            </a:r>
            <a:r>
              <a:rPr lang="en-US" sz="2000" dirty="0" smtClean="0"/>
              <a:t> </a:t>
            </a:r>
            <a:r>
              <a:rPr lang="en-US" sz="2000" dirty="0" err="1" smtClean="0"/>
              <a:t>makro</a:t>
            </a:r>
            <a:r>
              <a:rPr lang="en-US" sz="2000" dirty="0" smtClean="0"/>
              <a:t>,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artian</a:t>
            </a:r>
            <a:r>
              <a:rPr lang="en-US" sz="2000" dirty="0" smtClean="0"/>
              <a:t> </a:t>
            </a:r>
            <a:r>
              <a:rPr lang="en-US" sz="2000" i="1" dirty="0" smtClean="0"/>
              <a:t>the big future of digital business-</a:t>
            </a:r>
            <a:r>
              <a:rPr lang="en-US" sz="2000" i="1" dirty="0" err="1" smtClean="0"/>
              <a:t>nya</a:t>
            </a:r>
            <a:r>
              <a:rPr lang="en-US" sz="2000" i="1" dirty="0" smtClean="0"/>
              <a:t> </a:t>
            </a:r>
            <a:r>
              <a:rPr lang="en-US" sz="2000" dirty="0" err="1" smtClean="0"/>
              <a:t>seperti</a:t>
            </a:r>
            <a:r>
              <a:rPr lang="en-US" sz="2000" dirty="0" smtClean="0"/>
              <a:t> </a:t>
            </a:r>
            <a:r>
              <a:rPr lang="en-US" sz="2000" dirty="0" err="1" smtClean="0"/>
              <a:t>apa</a:t>
            </a:r>
            <a:endParaRPr lang="en-US" sz="2000" dirty="0" smtClean="0"/>
          </a:p>
          <a:p>
            <a:pPr marL="514350" indent="-514350">
              <a:buFont typeface="+mj-lt"/>
              <a:buAutoNum type="arabicParenR"/>
            </a:pPr>
            <a:r>
              <a:rPr lang="en-US" sz="2000" dirty="0" err="1" smtClean="0"/>
              <a:t>Harus</a:t>
            </a:r>
            <a:r>
              <a:rPr lang="en-US" sz="2000" dirty="0" smtClean="0"/>
              <a:t> </a:t>
            </a:r>
            <a:r>
              <a:rPr lang="en-US" sz="2000" dirty="0" err="1" smtClean="0"/>
              <a:t>paham</a:t>
            </a:r>
            <a:r>
              <a:rPr lang="en-US" sz="2000" dirty="0" smtClean="0"/>
              <a:t> </a:t>
            </a:r>
            <a:r>
              <a:rPr lang="en-US" sz="2000" dirty="0" err="1" smtClean="0"/>
              <a:t>tentang</a:t>
            </a:r>
            <a:r>
              <a:rPr lang="en-US" sz="2000" dirty="0" smtClean="0"/>
              <a:t> </a:t>
            </a:r>
            <a:r>
              <a:rPr lang="en-US" sz="2000" dirty="0" err="1" smtClean="0"/>
              <a:t>teknologi</a:t>
            </a:r>
            <a:r>
              <a:rPr lang="en-US" sz="2000" dirty="0" smtClean="0"/>
              <a:t>, </a:t>
            </a:r>
            <a:r>
              <a:rPr lang="en-US" sz="2000" dirty="0" err="1" smtClean="0"/>
              <a:t>mengingat</a:t>
            </a:r>
            <a:r>
              <a:rPr lang="en-US" sz="2000" dirty="0" smtClean="0"/>
              <a:t> </a:t>
            </a:r>
            <a:r>
              <a:rPr lang="en-US" sz="2000" dirty="0" err="1" smtClean="0"/>
              <a:t>pasar</a:t>
            </a:r>
            <a:r>
              <a:rPr lang="en-US" sz="2000" dirty="0" smtClean="0"/>
              <a:t> </a:t>
            </a:r>
            <a:r>
              <a:rPr lang="en-US" sz="2000" dirty="0" err="1" smtClean="0"/>
              <a:t>kita</a:t>
            </a:r>
            <a:r>
              <a:rPr lang="en-US" sz="2000" dirty="0" smtClean="0"/>
              <a:t> </a:t>
            </a:r>
            <a:r>
              <a:rPr lang="en-US" sz="2000" dirty="0" err="1" smtClean="0"/>
              <a:t>telah</a:t>
            </a:r>
            <a:r>
              <a:rPr lang="en-US" sz="2000" dirty="0" smtClean="0"/>
              <a:t> </a:t>
            </a:r>
            <a:r>
              <a:rPr lang="en-US" sz="2000" dirty="0" err="1" smtClean="0"/>
              <a:t>dipimpin</a:t>
            </a:r>
            <a:r>
              <a:rPr lang="en-US" sz="2000" dirty="0" smtClean="0"/>
              <a:t> </a:t>
            </a:r>
            <a:r>
              <a:rPr lang="en-US" sz="2000" dirty="0" err="1" smtClean="0"/>
              <a:t>oleh</a:t>
            </a:r>
            <a:r>
              <a:rPr lang="en-US" sz="2000" dirty="0" smtClean="0"/>
              <a:t> </a:t>
            </a:r>
            <a:r>
              <a:rPr lang="en-US" sz="2000" dirty="0" err="1" smtClean="0"/>
              <a:t>teknologi</a:t>
            </a:r>
            <a:endParaRPr lang="en-US" sz="2000" dirty="0" smtClean="0"/>
          </a:p>
          <a:p>
            <a:pPr marL="514350" indent="-514350">
              <a:buFont typeface="+mj-lt"/>
              <a:buAutoNum type="arabicParenR"/>
            </a:pPr>
            <a:r>
              <a:rPr lang="en-US" sz="2000" dirty="0" err="1" smtClean="0"/>
              <a:t>Setelah</a:t>
            </a:r>
            <a:r>
              <a:rPr lang="en-US" sz="2000" dirty="0" smtClean="0"/>
              <a:t> </a:t>
            </a:r>
            <a:r>
              <a:rPr lang="en-US" sz="2000" dirty="0" err="1" smtClean="0"/>
              <a:t>paham</a:t>
            </a:r>
            <a:r>
              <a:rPr lang="en-US" sz="2000" dirty="0" smtClean="0"/>
              <a:t> </a:t>
            </a:r>
            <a:r>
              <a:rPr lang="en-US" sz="2000" i="1" dirty="0" smtClean="0"/>
              <a:t>big future</a:t>
            </a:r>
            <a:r>
              <a:rPr lang="en-US" sz="2000" dirty="0" smtClean="0"/>
              <a:t>-</a:t>
            </a:r>
            <a:r>
              <a:rPr lang="en-US" sz="2000" dirty="0" err="1" smtClean="0"/>
              <a:t>nya</a:t>
            </a:r>
            <a:r>
              <a:rPr lang="en-US" sz="2000" dirty="0" smtClean="0"/>
              <a:t> , </a:t>
            </a:r>
            <a:r>
              <a:rPr lang="en-US" sz="2000" dirty="0" err="1" smtClean="0"/>
              <a:t>dia</a:t>
            </a:r>
            <a:r>
              <a:rPr lang="en-US" sz="2000" dirty="0" smtClean="0"/>
              <a:t> </a:t>
            </a:r>
            <a:r>
              <a:rPr lang="en-US" sz="2000" dirty="0" err="1" smtClean="0"/>
              <a:t>harus</a:t>
            </a:r>
            <a:r>
              <a:rPr lang="en-US" sz="2000" dirty="0" smtClean="0"/>
              <a:t> </a:t>
            </a:r>
            <a:r>
              <a:rPr lang="en-US" sz="2000" dirty="0" err="1" smtClean="0"/>
              <a:t>paham</a:t>
            </a:r>
            <a:r>
              <a:rPr lang="en-US" sz="2000" dirty="0" smtClean="0"/>
              <a:t> </a:t>
            </a:r>
            <a:r>
              <a:rPr lang="en-US" sz="2000" dirty="0" err="1" smtClean="0"/>
              <a:t>juga</a:t>
            </a:r>
            <a:r>
              <a:rPr lang="en-US" sz="2000" dirty="0" smtClean="0"/>
              <a:t> </a:t>
            </a:r>
            <a:r>
              <a:rPr lang="en-US" sz="2000" i="1" dirty="0" smtClean="0"/>
              <a:t>marketing</a:t>
            </a:r>
            <a:r>
              <a:rPr lang="en-US" sz="2000" dirty="0" smtClean="0"/>
              <a:t>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i="1" dirty="0" smtClean="0"/>
              <a:t>marketing communication</a:t>
            </a:r>
            <a:r>
              <a:rPr lang="en-US" sz="2000" dirty="0" smtClean="0"/>
              <a:t>-</a:t>
            </a:r>
            <a:r>
              <a:rPr lang="en-US" sz="2000" dirty="0" err="1" smtClean="0"/>
              <a:t>nya</a:t>
            </a:r>
            <a:endParaRPr lang="en-US" sz="2000" dirty="0" smtClean="0"/>
          </a:p>
          <a:p>
            <a:pPr marL="514350" indent="-514350">
              <a:buFont typeface="+mj-lt"/>
              <a:buAutoNum type="arabicParenR"/>
            </a:pPr>
            <a:r>
              <a:rPr lang="en-US" sz="2000" dirty="0" err="1" smtClean="0"/>
              <a:t>Pastikan</a:t>
            </a:r>
            <a:r>
              <a:rPr lang="en-US" sz="2000" dirty="0" smtClean="0"/>
              <a:t> </a:t>
            </a:r>
            <a:r>
              <a:rPr lang="en-US" sz="2000" dirty="0" err="1" smtClean="0"/>
              <a:t>memulai</a:t>
            </a:r>
            <a:r>
              <a:rPr lang="en-US" sz="2000" dirty="0" smtClean="0"/>
              <a:t> </a:t>
            </a:r>
            <a:r>
              <a:rPr lang="en-US" sz="2000" dirty="0" err="1" smtClean="0"/>
              <a:t>bisnis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hati</a:t>
            </a:r>
            <a:r>
              <a:rPr lang="en-US" sz="2000" dirty="0" smtClean="0"/>
              <a:t>.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artian</a:t>
            </a:r>
            <a:r>
              <a:rPr lang="en-US" sz="2000" dirty="0" smtClean="0"/>
              <a:t> </a:t>
            </a:r>
            <a:r>
              <a:rPr lang="en-US" sz="2000" dirty="0" err="1" smtClean="0"/>
              <a:t>harus</a:t>
            </a:r>
            <a:r>
              <a:rPr lang="en-US" sz="2000" dirty="0" smtClean="0"/>
              <a:t> </a:t>
            </a:r>
            <a:r>
              <a:rPr lang="en-US" sz="2000" dirty="0" err="1" smtClean="0"/>
              <a:t>dimulai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apa</a:t>
            </a:r>
            <a:r>
              <a:rPr lang="en-US" sz="2000" dirty="0" smtClean="0"/>
              <a:t> yang </a:t>
            </a:r>
            <a:r>
              <a:rPr lang="en-US" sz="2000" dirty="0" err="1" smtClean="0"/>
              <a:t>kita</a:t>
            </a:r>
            <a:r>
              <a:rPr lang="en-US" sz="2000" dirty="0" smtClean="0"/>
              <a:t> </a:t>
            </a:r>
            <a:r>
              <a:rPr lang="en-US" sz="2000" smtClean="0"/>
              <a:t>suka</a:t>
            </a:r>
            <a:endParaRPr lang="en-US" sz="20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23</TotalTime>
  <Words>144</Words>
  <Application>Microsoft Office PowerPoint</Application>
  <PresentationFormat>On-screen Show (4:3)</PresentationFormat>
  <Paragraphs>17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Calibri</vt:lpstr>
      <vt:lpstr>Constantia</vt:lpstr>
      <vt:lpstr>Wingdings 2</vt:lpstr>
      <vt:lpstr>Flow</vt:lpstr>
      <vt:lpstr> Bab 13 E-BUSSINES DAN PERUBAHAN ORGANISASI</vt:lpstr>
      <vt:lpstr>Definisi E-Business</vt:lpstr>
      <vt:lpstr>E-Busniness dan Perilaku Organisasi</vt:lpstr>
      <vt:lpstr>Tip Berbisnis Via Internet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E-BUSSINES DAN PERUBAHAN ORGANISASI</dc:title>
  <dc:creator>Lib-Rika</dc:creator>
  <cp:lastModifiedBy>Tazkiya Laras Pramesti Eska</cp:lastModifiedBy>
  <cp:revision>4</cp:revision>
  <dcterms:created xsi:type="dcterms:W3CDTF">2017-01-27T11:27:02Z</dcterms:created>
  <dcterms:modified xsi:type="dcterms:W3CDTF">2017-01-28T13:59:03Z</dcterms:modified>
</cp:coreProperties>
</file>