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7F3C-0C23-4C96-A507-F7C7074A80DB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3133-4833-4303-AA01-0A1BC1FB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3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7F3C-0C23-4C96-A507-F7C7074A80DB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3133-4833-4303-AA01-0A1BC1FB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6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7F3C-0C23-4C96-A507-F7C7074A80DB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3133-4833-4303-AA01-0A1BC1FB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0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7F3C-0C23-4C96-A507-F7C7074A80DB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3133-4833-4303-AA01-0A1BC1FB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7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7F3C-0C23-4C96-A507-F7C7074A80DB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3133-4833-4303-AA01-0A1BC1FB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6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7F3C-0C23-4C96-A507-F7C7074A80DB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3133-4833-4303-AA01-0A1BC1FB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9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7F3C-0C23-4C96-A507-F7C7074A80DB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3133-4833-4303-AA01-0A1BC1FB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1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7F3C-0C23-4C96-A507-F7C7074A80DB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3133-4833-4303-AA01-0A1BC1FB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2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7F3C-0C23-4C96-A507-F7C7074A80DB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3133-4833-4303-AA01-0A1BC1FB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6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7F3C-0C23-4C96-A507-F7C7074A80DB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3133-4833-4303-AA01-0A1BC1FB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6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7F3C-0C23-4C96-A507-F7C7074A80DB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3133-4833-4303-AA01-0A1BC1FB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2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37F3C-0C23-4C96-A507-F7C7074A80DB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A3133-4833-4303-AA01-0A1BC1FB0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4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964864" y="995047"/>
            <a:ext cx="8229600" cy="2232248"/>
          </a:xfrm>
          <a:prstGeom prst="rect">
            <a:avLst/>
          </a:prstGeom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/>
              <a:t>Bab </a:t>
            </a:r>
            <a:r>
              <a:rPr lang="id-ID" dirty="0" smtClean="0"/>
              <a:t>1</a:t>
            </a:r>
            <a:r>
              <a:rPr lang="en-US" dirty="0" smtClean="0"/>
              <a:t>1</a:t>
            </a:r>
            <a:r>
              <a:rPr lang="id-ID" dirty="0" smtClean="0"/>
              <a:t> </a:t>
            </a:r>
            <a:endParaRPr lang="en-US" dirty="0"/>
          </a:p>
          <a:p>
            <a:r>
              <a:rPr lang="en-US" dirty="0"/>
              <a:t>KOMITMEN ORGANISASI</a:t>
            </a:r>
            <a:endParaRPr lang="id-ID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64864" y="3614424"/>
            <a:ext cx="8229600" cy="2376264"/>
          </a:xfrm>
          <a:prstGeom prst="rect">
            <a:avLst/>
          </a:prstGeom>
          <a:solidFill>
            <a:srgbClr val="E8DEDD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/>
              <a:t>Fajar</a:t>
            </a:r>
            <a:r>
              <a:rPr lang="en-US" sz="2800" dirty="0"/>
              <a:t> S </a:t>
            </a:r>
            <a:r>
              <a:rPr lang="en-US" sz="2800" dirty="0" smtClean="0"/>
              <a:t>			1401150075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Panji</a:t>
            </a:r>
            <a:r>
              <a:rPr lang="en-US" sz="2800" dirty="0"/>
              <a:t> Rahman </a:t>
            </a:r>
            <a:r>
              <a:rPr lang="en-US" sz="2800" dirty="0" smtClean="0"/>
              <a:t>		1401154159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Dhimas</a:t>
            </a:r>
            <a:r>
              <a:rPr lang="en-US" sz="2800" dirty="0"/>
              <a:t> </a:t>
            </a:r>
            <a:r>
              <a:rPr lang="en-US" sz="2800" dirty="0" err="1"/>
              <a:t>Ilham</a:t>
            </a:r>
            <a:r>
              <a:rPr lang="en-US" sz="2800" dirty="0"/>
              <a:t> </a:t>
            </a:r>
            <a:r>
              <a:rPr lang="en-US" sz="2800" dirty="0" err="1"/>
              <a:t>Prakoso</a:t>
            </a:r>
            <a:r>
              <a:rPr lang="en-US" sz="2800" dirty="0"/>
              <a:t> </a:t>
            </a:r>
            <a:r>
              <a:rPr lang="en-US" sz="2800" dirty="0" smtClean="0"/>
              <a:t>	1401154173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Made </a:t>
            </a:r>
            <a:r>
              <a:rPr lang="en-US" sz="2800" dirty="0" err="1"/>
              <a:t>leo</a:t>
            </a:r>
            <a:r>
              <a:rPr lang="en-US" sz="2800" dirty="0"/>
              <a:t> </a:t>
            </a:r>
            <a:r>
              <a:rPr lang="en-US" sz="2800" dirty="0" smtClean="0"/>
              <a:t>Aditya	 	1401154271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Ruthis</a:t>
            </a:r>
            <a:r>
              <a:rPr lang="en-US" sz="2800" dirty="0"/>
              <a:t> Thira </a:t>
            </a:r>
            <a:r>
              <a:rPr lang="en-US" sz="2800" dirty="0" smtClean="0"/>
              <a:t>			1401150009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300799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193" y="1501160"/>
            <a:ext cx="10515600" cy="4351338"/>
          </a:xfrm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Definisi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	 	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memisahkan</a:t>
            </a:r>
            <a:r>
              <a:rPr lang="en-US" dirty="0" smtClean="0"/>
              <a:t> 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71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sz="2800" dirty="0" smtClean="0"/>
              <a:t>B. </a:t>
            </a:r>
            <a:r>
              <a:rPr lang="en-US" sz="2800" dirty="0" err="1" smtClean="0"/>
              <a:t>Dimensi</a:t>
            </a:r>
            <a:r>
              <a:rPr lang="en-US" sz="2800" dirty="0" smtClean="0"/>
              <a:t> </a:t>
            </a:r>
            <a:r>
              <a:rPr lang="en-US" sz="2800" dirty="0" err="1" smtClean="0"/>
              <a:t>Komitmen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Berorganisasi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Affective commitment</a:t>
            </a:r>
          </a:p>
          <a:p>
            <a:pPr>
              <a:buFontTx/>
              <a:buChar char="-"/>
            </a:pPr>
            <a:r>
              <a:rPr lang="en-US" dirty="0" smtClean="0"/>
              <a:t>Continuance commitment</a:t>
            </a:r>
          </a:p>
          <a:p>
            <a:pPr>
              <a:buFontTx/>
              <a:buChar char="-"/>
            </a:pPr>
            <a:r>
              <a:rPr lang="en-US" dirty="0" smtClean="0"/>
              <a:t>Normative commitment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8496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sz="2800" dirty="0" smtClean="0"/>
              <a:t>C. </a:t>
            </a:r>
            <a:r>
              <a:rPr lang="en-US" sz="2800" dirty="0" err="1" smtClean="0"/>
              <a:t>Pembentukan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Komitmen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proses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terbentuknya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affective commitment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pengalaman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proses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terbentuknya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continuance commitment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continuance commitment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berkembang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kejadian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meninggalkan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oragnisasi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proses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terbentuknya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normative commitment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berharga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kembali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factor-factor yang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memengaruhi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normative commitment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pribadi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727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Indikator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komitmen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indikator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affective commitment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kedekatan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emosional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indicator continuance commitment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kesadaran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meninggalkan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indicator normative commitment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bertahan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merasa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kewajiban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298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Pemberdayaan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komitmen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46178"/>
          </a:xfrm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 lama </a:t>
            </a:r>
            <a:r>
              <a:rPr lang="en-US" dirty="0" err="1" smtClean="0"/>
              <a:t>bekerja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 rasa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kredibilitas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pertanggung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00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64496" y="1974889"/>
            <a:ext cx="5036457" cy="3077029"/>
          </a:xfrm>
          <a:prstGeom prst="roundRect">
            <a:avLst/>
          </a:prstGeom>
          <a:solidFill>
            <a:srgbClr val="C7DAFD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TERIMA KASIH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505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59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B. Dimensi Komitmen Dalam Berorganisasi</vt:lpstr>
      <vt:lpstr>C. Pembentukan Komitmen</vt:lpstr>
      <vt:lpstr>D. Indikator komitmen</vt:lpstr>
      <vt:lpstr>E. Pemberdayaan komitmen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KOMITMEN ORGANISASI</dc:title>
  <dc:creator>LEOadit</dc:creator>
  <cp:lastModifiedBy>panjirahman</cp:lastModifiedBy>
  <cp:revision>7</cp:revision>
  <dcterms:created xsi:type="dcterms:W3CDTF">2017-02-05T15:28:59Z</dcterms:created>
  <dcterms:modified xsi:type="dcterms:W3CDTF">2017-02-23T08:21:58Z</dcterms:modified>
</cp:coreProperties>
</file>