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2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9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9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0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9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4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0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2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1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0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964864" y="995047"/>
            <a:ext cx="8229600" cy="2232248"/>
          </a:xfrm>
          <a:prstGeom prst="rect">
            <a:avLst/>
          </a:prstGeo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/>
              <a:t>Bab 10 </a:t>
            </a:r>
            <a:endParaRPr lang="en-US" dirty="0"/>
          </a:p>
          <a:p>
            <a:r>
              <a:rPr lang="id-ID" dirty="0" smtClean="0"/>
              <a:t>Berkomunikasi </a:t>
            </a:r>
            <a:r>
              <a:rPr lang="id-ID" dirty="0"/>
              <a:t>Yang Efektif</a:t>
            </a:r>
            <a:endParaRPr lang="id-ID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964864" y="3614424"/>
            <a:ext cx="8229600" cy="2376264"/>
          </a:xfrm>
          <a:prstGeom prst="rect">
            <a:avLst/>
          </a:prstGeom>
          <a:solidFill>
            <a:srgbClr val="E8DED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 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Thira </a:t>
            </a:r>
            <a:r>
              <a:rPr lang="en-US" sz="2800" dirty="0" smtClean="0"/>
              <a:t>			1401150009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9773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AD9D7"/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id-ID" dirty="0" smtClean="0"/>
              <a:t>Pengertian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id-ID" dirty="0" smtClean="0"/>
              <a:t>dalah </a:t>
            </a:r>
            <a:r>
              <a:rPr lang="id-ID" dirty="0"/>
              <a:t>"suatu </a:t>
            </a:r>
            <a:r>
              <a:rPr lang="id-ID" dirty="0" smtClean="0"/>
              <a:t>proses</a:t>
            </a:r>
            <a:r>
              <a:rPr lang="id-ID" dirty="0"/>
              <a:t> dalam mana seseorang atau beberapa orang, kelompok, organisasi, dan masyarakat menciptakan, dan menggunakan informasi agar terhubung dengan lingkungan dan orang lain</a:t>
            </a:r>
            <a:r>
              <a:rPr lang="id-ID" dirty="0" smtClean="0"/>
              <a:t>". </a:t>
            </a:r>
            <a:r>
              <a:rPr lang="id-ID" dirty="0"/>
              <a:t>Pada umumnya, komunikasi dilakukan secara lisan atau verbal yang dapat dimengerti oleh kedua belah </a:t>
            </a:r>
            <a:r>
              <a:rPr lang="id-ID" dirty="0" smtClean="0"/>
              <a:t>pihak. Apabila </a:t>
            </a:r>
            <a:r>
              <a:rPr lang="id-ID" dirty="0"/>
              <a:t>tidak ada bahasa verbal yang dapat dimengerti oleh keduanya, komunikasi masih dapat dilakukan dengan menggunakan gerak-gerik badan, menunjukkan sikap tertentu</a:t>
            </a:r>
          </a:p>
        </p:txBody>
      </p:sp>
    </p:spTree>
    <p:extLst>
      <p:ext uri="{BB962C8B-B14F-4D97-AF65-F5344CB8AC3E}">
        <p14:creationId xmlns:p14="http://schemas.microsoft.com/office/powerpoint/2010/main" val="618382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id-ID" dirty="0" smtClean="0"/>
              <a:t>Unsur-Unsur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Komunikator</a:t>
            </a:r>
          </a:p>
          <a:p>
            <a:pPr marL="0" indent="0">
              <a:buNone/>
            </a:pPr>
            <a:r>
              <a:rPr lang="id-ID" dirty="0" smtClean="0"/>
              <a:t>Komunikator adalah orang yang menyampaikan isi penyataan kepada komunikan. Komunikator bisa perseorangan,kelompok atay organisasi pengirim berita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Komunikan</a:t>
            </a:r>
          </a:p>
          <a:p>
            <a:pPr marL="0" indent="0">
              <a:buNone/>
            </a:pPr>
            <a:r>
              <a:rPr lang="id-ID" dirty="0" smtClean="0"/>
              <a:t>Komunikan adalah partner dari komunikator dalam komunikasi. Sesuai dengan namanya ia berperan sebagai penerima berita. Dalam komunikasi peran pengirim dan penerima selalu bergantian sepanjang pembicaraan.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Channel</a:t>
            </a:r>
          </a:p>
          <a:p>
            <a:pPr marL="0" indent="0">
              <a:buNone/>
            </a:pPr>
            <a:r>
              <a:rPr lang="id-ID" dirty="0" smtClean="0"/>
              <a:t>Channel merupakan saluran yang dilalui oleh isi pernyataan komunikator kepada komunikan atau jalan yang dilalui feedback komunikan kepada komunikator</a:t>
            </a:r>
          </a:p>
          <a:p>
            <a:endParaRPr lang="id-ID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748206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id-ID" dirty="0" smtClean="0"/>
              <a:t>Proses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lnSpcReduction="10000"/>
          </a:bodyPr>
          <a:lstStyle/>
          <a:p>
            <a:r>
              <a:rPr lang="id-ID" dirty="0" smtClean="0"/>
              <a:t>Model Linier</a:t>
            </a:r>
          </a:p>
          <a:p>
            <a:pPr marL="0" indent="0">
              <a:buNone/>
            </a:pPr>
            <a:r>
              <a:rPr lang="id-ID" dirty="0" smtClean="0"/>
              <a:t>Model ini mempunyai ciri sebuah proses yang terdiri atas dua garis lurus yaitu proses komunikasi yang berawal dari komunikator kepada komunikan.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Model Sirkuler</a:t>
            </a:r>
          </a:p>
          <a:p>
            <a:pPr marL="0" indent="0">
              <a:buNone/>
            </a:pPr>
            <a:r>
              <a:rPr lang="id-ID" dirty="0" smtClean="0"/>
              <a:t>Model sekuler ditandai dengan adanya unsur feedback dengan demikian proses komunikasi tidak berawal darisatu titik dan berakhir pada titik yang lain. Jadi proses komunikasi sirkuler itu berbalik satu lingkaran penuh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73722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id-ID" dirty="0" smtClean="0"/>
              <a:t>Membangun Komunikasi Yang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AD9D7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id-ID" dirty="0" smtClean="0"/>
              <a:t>Kejelasan </a:t>
            </a:r>
          </a:p>
          <a:p>
            <a:r>
              <a:rPr lang="id-ID" dirty="0" smtClean="0"/>
              <a:t>Ketepatan</a:t>
            </a:r>
          </a:p>
          <a:p>
            <a:r>
              <a:rPr lang="id-ID" dirty="0" smtClean="0"/>
              <a:t>Konteks yang baik</a:t>
            </a:r>
          </a:p>
          <a:p>
            <a:r>
              <a:rPr lang="id-ID" dirty="0" smtClean="0"/>
              <a:t>Alur</a:t>
            </a:r>
          </a:p>
          <a:p>
            <a:r>
              <a:rPr lang="id-ID" dirty="0" smtClean="0"/>
              <a:t>Budaya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0936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64496" y="1974889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0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150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Pengertian Komunikasi</vt:lpstr>
      <vt:lpstr>Unsur-Unsur Komunikasi</vt:lpstr>
      <vt:lpstr>Proses Komunikasi</vt:lpstr>
      <vt:lpstr>Membangun Komunikasi Yang Efektif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10 : Berkomunikasi Yang Efektif</dc:title>
  <dc:creator>Coza</dc:creator>
  <cp:lastModifiedBy>panjirahman</cp:lastModifiedBy>
  <cp:revision>4</cp:revision>
  <dcterms:created xsi:type="dcterms:W3CDTF">2017-02-10T15:03:48Z</dcterms:created>
  <dcterms:modified xsi:type="dcterms:W3CDTF">2017-02-23T08:22:01Z</dcterms:modified>
</cp:coreProperties>
</file>