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7D6"/>
    <a:srgbClr val="C7DAFD"/>
    <a:srgbClr val="FBD8D6"/>
    <a:srgbClr val="439EBC"/>
    <a:srgbClr val="78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5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8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6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9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3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4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8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3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0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E81D-86C5-44A4-A3F3-DEB86F6BC9F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3B26-2F24-4078-B0C7-7833D495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1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056" y="3614058"/>
            <a:ext cx="9144000" cy="2583543"/>
          </a:xfrm>
          <a:solidFill>
            <a:srgbClr val="E3D7D6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err="1"/>
              <a:t>Fajar</a:t>
            </a:r>
            <a:r>
              <a:rPr lang="en-US" dirty="0"/>
              <a:t> S			 </a:t>
            </a:r>
            <a:r>
              <a:rPr lang="en-US" dirty="0" smtClean="0"/>
              <a:t>1401150075</a:t>
            </a:r>
            <a:endParaRPr lang="en-US" dirty="0" smtClean="0"/>
          </a:p>
          <a:p>
            <a:r>
              <a:rPr lang="en-US" dirty="0" err="1" smtClean="0"/>
              <a:t>Panji</a:t>
            </a:r>
            <a:r>
              <a:rPr lang="en-US" dirty="0" smtClean="0"/>
              <a:t> Rahman		 1401154159</a:t>
            </a:r>
          </a:p>
          <a:p>
            <a:r>
              <a:rPr lang="en-US" dirty="0" err="1" smtClean="0"/>
              <a:t>Dhimas</a:t>
            </a:r>
            <a:r>
              <a:rPr lang="en-US" dirty="0" smtClean="0"/>
              <a:t> </a:t>
            </a:r>
            <a:r>
              <a:rPr lang="en-US" dirty="0" err="1"/>
              <a:t>Ilham</a:t>
            </a:r>
            <a:r>
              <a:rPr lang="en-US" dirty="0"/>
              <a:t> </a:t>
            </a:r>
            <a:r>
              <a:rPr lang="en-US" dirty="0" err="1"/>
              <a:t>Prakoso</a:t>
            </a:r>
            <a:r>
              <a:rPr lang="en-US" dirty="0"/>
              <a:t>  </a:t>
            </a:r>
            <a:r>
              <a:rPr lang="en-US" dirty="0" smtClean="0"/>
              <a:t>1401154173</a:t>
            </a:r>
          </a:p>
          <a:p>
            <a:r>
              <a:rPr lang="en-US" dirty="0"/>
              <a:t>Made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smtClean="0"/>
              <a:t>Aditya 	1401154271</a:t>
            </a:r>
          </a:p>
          <a:p>
            <a:r>
              <a:rPr lang="en-US" dirty="0" err="1"/>
              <a:t>Ruthis</a:t>
            </a:r>
            <a:r>
              <a:rPr lang="en-US" dirty="0"/>
              <a:t> </a:t>
            </a:r>
            <a:r>
              <a:rPr lang="en-US" dirty="0" smtClean="0"/>
              <a:t>Thira 		1401150009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31259" y="699247"/>
            <a:ext cx="9587753" cy="2528047"/>
          </a:xfrm>
          <a:prstGeom prst="rect">
            <a:avLst/>
          </a:prstGeom>
          <a:solidFill>
            <a:schemeClr val="lt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  <a:reflection endPos="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BAB 1</a:t>
            </a:r>
          </a:p>
          <a:p>
            <a:pPr algn="ctr"/>
            <a:r>
              <a:rPr lang="en-US" sz="4400" dirty="0" smtClean="0"/>
              <a:t>ORGANISASI ; PERILAKU ORGANISASI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397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68914" y="1785257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3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organon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.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prinsip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Robbins,S.P</a:t>
            </a:r>
            <a:r>
              <a:rPr lang="en-US" dirty="0"/>
              <a:t>(1986),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kativitas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25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290513" indent="-290513" algn="just">
              <a:buNone/>
            </a:pPr>
            <a:r>
              <a:rPr lang="en-US" dirty="0" err="1"/>
              <a:t>a.Adanya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orang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.</a:t>
            </a:r>
          </a:p>
          <a:p>
            <a:pPr marL="290513" indent="-290513" algn="just">
              <a:buNone/>
            </a:pPr>
            <a:r>
              <a:rPr lang="en-US" dirty="0" err="1"/>
              <a:t>b.Adanya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290513" indent="-290513" algn="just">
              <a:buNone/>
            </a:pPr>
            <a:r>
              <a:rPr lang="en-US" dirty="0" err="1"/>
              <a:t>c.Tiap-tiap</a:t>
            </a:r>
            <a:r>
              <a:rPr lang="en-US" dirty="0"/>
              <a:t> orang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kontribusinya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pemikiran,tenaga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  <a:p>
            <a:pPr marL="290513" indent="-290513" algn="just">
              <a:buNone/>
            </a:pPr>
            <a:r>
              <a:rPr lang="en-US" dirty="0" err="1"/>
              <a:t>d.Adanya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, </a:t>
            </a:r>
            <a:r>
              <a:rPr lang="en-US" dirty="0" err="1"/>
              <a:t>koordinasi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.</a:t>
            </a:r>
          </a:p>
          <a:p>
            <a:pPr marL="290513" indent="-290513" algn="just">
              <a:buNone/>
            </a:pPr>
            <a:r>
              <a:rPr lang="en-US" dirty="0" err="1"/>
              <a:t>e.Adanya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76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069"/>
            <a:ext cx="10515600" cy="1325563"/>
          </a:xfrm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Prinsip-prinsip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052"/>
            <a:ext cx="10515600" cy="5339976"/>
          </a:xfrm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/>
              <a:t>organsisasi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0" indent="0" algn="just">
              <a:buNone/>
            </a:pPr>
            <a:r>
              <a:rPr lang="en-US" dirty="0" err="1"/>
              <a:t>a.Organisasi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b.Prinsip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hierarki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c.Prinsip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perintah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d.Prinsip</a:t>
            </a:r>
            <a:r>
              <a:rPr lang="en-US" dirty="0"/>
              <a:t> </a:t>
            </a:r>
            <a:r>
              <a:rPr lang="en-US" dirty="0" err="1"/>
              <a:t>pendelegasian</a:t>
            </a:r>
            <a:r>
              <a:rPr lang="en-US" dirty="0"/>
              <a:t> </a:t>
            </a:r>
            <a:r>
              <a:rPr lang="en-US" dirty="0" err="1"/>
              <a:t>wewenang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e.Prinsip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f.Prinsip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g.Prinsip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h.Prinsip</a:t>
            </a:r>
            <a:r>
              <a:rPr lang="en-US" dirty="0"/>
              <a:t> </a:t>
            </a:r>
            <a:r>
              <a:rPr lang="en-US" dirty="0" err="1"/>
              <a:t>fungsional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i.Prinsip</a:t>
            </a:r>
            <a:r>
              <a:rPr lang="en-US" dirty="0"/>
              <a:t> </a:t>
            </a:r>
            <a:r>
              <a:rPr lang="en-US" dirty="0" err="1"/>
              <a:t>pemisahan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j.Prinsip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k.Prinsip</a:t>
            </a:r>
            <a:r>
              <a:rPr lang="en-US" dirty="0"/>
              <a:t> </a:t>
            </a:r>
            <a:r>
              <a:rPr lang="en-US" dirty="0" err="1"/>
              <a:t>fleksibilitas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l.Prinsip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79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Tipologi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Tipologi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0" indent="0" algn="just">
              <a:buNone/>
            </a:pPr>
            <a:r>
              <a:rPr lang="en-US" dirty="0" err="1"/>
              <a:t>a.Berdasarkan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orang yang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tampuk</a:t>
            </a:r>
            <a:r>
              <a:rPr lang="en-US" dirty="0"/>
              <a:t> </a:t>
            </a:r>
            <a:r>
              <a:rPr lang="en-US" dirty="0" err="1"/>
              <a:t>pimpinan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b.Berdasarkan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kekuasaan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c.Berdasarkan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personal</a:t>
            </a:r>
          </a:p>
          <a:p>
            <a:pPr marL="0" indent="0" algn="just">
              <a:buNone/>
            </a:pPr>
            <a:r>
              <a:rPr lang="en-US" dirty="0" err="1"/>
              <a:t>d.Berdasarkan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e.Berdasarkan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f.Berdasarkan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dilayani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g.Berdasarkan</a:t>
            </a:r>
            <a:r>
              <a:rPr lang="en-US" dirty="0"/>
              <a:t> </a:t>
            </a:r>
            <a:r>
              <a:rPr lang="en-US" dirty="0" err="1"/>
              <a:t>kepatuhan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h.Berdasarkan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manfaat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8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14" y="365125"/>
            <a:ext cx="11379200" cy="1325563"/>
          </a:xfrm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14" y="1825625"/>
            <a:ext cx="11379200" cy="4734832"/>
          </a:xfrm>
          <a:solidFill>
            <a:schemeClr val="bg2">
              <a:alpha val="50000"/>
            </a:schemeClr>
          </a:solidFill>
          <a:effectLst>
            <a:outerShdw blurRad="12065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tercakup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1.Aspek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2.Adanya </a:t>
            </a:r>
            <a:r>
              <a:rPr lang="en-US" dirty="0" err="1" smtClean="0"/>
              <a:t>bagian</a:t>
            </a:r>
            <a:r>
              <a:rPr lang="en-US" dirty="0" smtClean="0"/>
              <a:t> lain yang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(attitude)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orang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3.Perilaku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4.Perilaku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persorangan</a:t>
            </a:r>
            <a:r>
              <a:rPr lang="en-US" dirty="0" smtClean="0"/>
              <a:t>, </a:t>
            </a:r>
            <a:r>
              <a:rPr lang="en-US" dirty="0" err="1" smtClean="0"/>
              <a:t>kelompok,dan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demi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28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7" y="365125"/>
            <a:ext cx="11263086" cy="1325563"/>
          </a:xfrm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825624"/>
            <a:ext cx="11263086" cy="4807405"/>
          </a:xfrm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MInat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Plato </a:t>
            </a:r>
            <a:r>
              <a:rPr lang="en-US" dirty="0" err="1"/>
              <a:t>menyebut</a:t>
            </a:r>
            <a:r>
              <a:rPr lang="en-US" dirty="0"/>
              <a:t> “human soul”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,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ambisi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, </a:t>
            </a:r>
            <a:r>
              <a:rPr lang="en-US" dirty="0" err="1"/>
              <a:t>seks,dan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 Plato 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mengkombinasikan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menelusuri</a:t>
            </a:r>
            <a:r>
              <a:rPr lang="en-US" dirty="0"/>
              <a:t> </a:t>
            </a:r>
            <a:r>
              <a:rPr lang="en-US" dirty="0" err="1"/>
              <a:t>akarnya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Max Weber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parah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1890-an.Taylorisme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Para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raionalisasi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gerak-waktu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.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pun di </a:t>
            </a:r>
            <a:r>
              <a:rPr lang="en-US" dirty="0" err="1"/>
              <a:t>lakukan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42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50000"/>
            </a:schemeClr>
          </a:solidFill>
          <a:effectLst>
            <a:outerShdw blurRad="10287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Tingkatan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1.Menganalisis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2.Menganalisis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3.Menganalisis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4.Faktor </a:t>
            </a:r>
            <a:r>
              <a:rPr lang="en-US" dirty="0" err="1"/>
              <a:t>Lingkungan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13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Memahami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1.Prediksi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Keteraturan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perilaku-perilaku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2.Eksplanasi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Eksplanasi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perisitwa</a:t>
            </a:r>
            <a:r>
              <a:rPr lang="en-US" dirty="0"/>
              <a:t> </a:t>
            </a:r>
            <a:r>
              <a:rPr lang="en-US" dirty="0" err="1"/>
              <a:t>terjadi,mengapa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malas</a:t>
            </a:r>
            <a:r>
              <a:rPr lang="en-US" dirty="0"/>
              <a:t>,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absensi</a:t>
            </a:r>
            <a:r>
              <a:rPr lang="en-US" dirty="0"/>
              <a:t> </a:t>
            </a:r>
            <a:r>
              <a:rPr lang="en-US" dirty="0" err="1"/>
              <a:t>tinggi,mengapa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3.Pengendalian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82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Definisi Organisasi</vt:lpstr>
      <vt:lpstr>Ciri-Ciri Organisasi</vt:lpstr>
      <vt:lpstr>Prinsip-prinsip Organisasi </vt:lpstr>
      <vt:lpstr>Tipologi Organisasi</vt:lpstr>
      <vt:lpstr>Pengertian Perilaku Organisasi</vt:lpstr>
      <vt:lpstr>Sejarah Perkembangan Ilmu Perilaku Organisasi</vt:lpstr>
      <vt:lpstr>Tingkatan Analisis dalam Perilaku Organisasi</vt:lpstr>
      <vt:lpstr>Tujuan Memahami Perilaku Organisasi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panjirahman</dc:creator>
  <cp:lastModifiedBy>panjirahman</cp:lastModifiedBy>
  <cp:revision>7</cp:revision>
  <dcterms:created xsi:type="dcterms:W3CDTF">2017-02-12T04:57:33Z</dcterms:created>
  <dcterms:modified xsi:type="dcterms:W3CDTF">2017-02-22T12:06:22Z</dcterms:modified>
</cp:coreProperties>
</file>