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104" y="-5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3C45CE-DD73-B543-AE05-B1585EF63E9E}" type="doc">
      <dgm:prSet loTypeId="urn:microsoft.com/office/officeart/2005/8/layout/radial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67D4F21-B04C-B545-8986-7A8FF5D5033B}">
      <dgm:prSet phldrT="[Text]"/>
      <dgm:spPr/>
      <dgm:t>
        <a:bodyPr/>
        <a:lstStyle/>
        <a:p>
          <a:r>
            <a:rPr lang="en-US" dirty="0" err="1" smtClean="0"/>
            <a:t>Efektivitas</a:t>
          </a:r>
          <a:r>
            <a:rPr lang="en-US" dirty="0" smtClean="0"/>
            <a:t> </a:t>
          </a:r>
          <a:r>
            <a:rPr lang="en-US" dirty="0" err="1" smtClean="0"/>
            <a:t>Pemimpin</a:t>
          </a:r>
          <a:endParaRPr lang="en-US" dirty="0"/>
        </a:p>
      </dgm:t>
    </dgm:pt>
    <dgm:pt modelId="{09433802-3959-A545-BE45-5B4CF9ABFC15}" type="parTrans" cxnId="{D1EB642A-CCAB-7241-B974-4874FEE1B152}">
      <dgm:prSet/>
      <dgm:spPr/>
      <dgm:t>
        <a:bodyPr/>
        <a:lstStyle/>
        <a:p>
          <a:endParaRPr lang="en-US"/>
        </a:p>
      </dgm:t>
    </dgm:pt>
    <dgm:pt modelId="{2D292AED-FB27-8F44-8936-91B9DBD6D762}" type="sibTrans" cxnId="{D1EB642A-CCAB-7241-B974-4874FEE1B152}">
      <dgm:prSet/>
      <dgm:spPr/>
      <dgm:t>
        <a:bodyPr/>
        <a:lstStyle/>
        <a:p>
          <a:endParaRPr lang="en-US"/>
        </a:p>
      </dgm:t>
    </dgm:pt>
    <dgm:pt modelId="{CEF1BB0F-523B-FF41-BE1F-E1EEF9874E58}">
      <dgm:prSet phldrT="[Text]"/>
      <dgm:spPr/>
      <dgm:t>
        <a:bodyPr/>
        <a:lstStyle/>
        <a:p>
          <a:r>
            <a:rPr lang="en-US" dirty="0" err="1" smtClean="0"/>
            <a:t>Kepribadian</a:t>
          </a:r>
          <a:r>
            <a:rPr lang="en-US" dirty="0" smtClean="0"/>
            <a:t> </a:t>
          </a:r>
          <a:r>
            <a:rPr lang="en-US" dirty="0" err="1" smtClean="0"/>
            <a:t>pengalaman</a:t>
          </a:r>
          <a:r>
            <a:rPr lang="en-US" dirty="0" smtClean="0"/>
            <a:t> </a:t>
          </a:r>
          <a:r>
            <a:rPr lang="en-US" dirty="0" err="1" smtClean="0"/>
            <a:t>masa</a:t>
          </a:r>
          <a:r>
            <a:rPr lang="en-US" dirty="0" smtClean="0"/>
            <a:t> </a:t>
          </a:r>
          <a:r>
            <a:rPr lang="en-US" dirty="0" err="1" smtClean="0"/>
            <a:t>lalu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harapan</a:t>
          </a:r>
          <a:endParaRPr lang="en-US" dirty="0"/>
        </a:p>
      </dgm:t>
    </dgm:pt>
    <dgm:pt modelId="{27E8C645-A95A-744A-A37A-907CFB3FE3A4}" type="parTrans" cxnId="{067E68E3-0048-AF4E-9B5B-9D76F907C648}">
      <dgm:prSet/>
      <dgm:spPr/>
      <dgm:t>
        <a:bodyPr/>
        <a:lstStyle/>
        <a:p>
          <a:endParaRPr lang="en-US"/>
        </a:p>
      </dgm:t>
    </dgm:pt>
    <dgm:pt modelId="{372F6EFB-F0A2-4840-A8C4-DE2552A0DA67}" type="sibTrans" cxnId="{067E68E3-0048-AF4E-9B5B-9D76F907C648}">
      <dgm:prSet/>
      <dgm:spPr/>
      <dgm:t>
        <a:bodyPr/>
        <a:lstStyle/>
        <a:p>
          <a:endParaRPr lang="en-US"/>
        </a:p>
      </dgm:t>
    </dgm:pt>
    <dgm:pt modelId="{8CCEC7BE-E7F7-9447-850F-2E4CC63BFF30}">
      <dgm:prSet phldrT="[Text]"/>
      <dgm:spPr/>
      <dgm:t>
        <a:bodyPr/>
        <a:lstStyle/>
        <a:p>
          <a:r>
            <a:rPr lang="en-US" dirty="0" err="1" smtClean="0"/>
            <a:t>Harapan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perilaku</a:t>
          </a:r>
          <a:r>
            <a:rPr lang="en-US" dirty="0" smtClean="0"/>
            <a:t> </a:t>
          </a:r>
          <a:r>
            <a:rPr lang="en-US" dirty="0" err="1" smtClean="0"/>
            <a:t>atasan</a:t>
          </a:r>
          <a:endParaRPr lang="en-US" dirty="0"/>
        </a:p>
      </dgm:t>
    </dgm:pt>
    <dgm:pt modelId="{E17CC52A-3C7B-B344-8BB8-C3A895BD9970}" type="parTrans" cxnId="{33C830F8-43A1-B841-9FA8-5CFCCAFC1F22}">
      <dgm:prSet/>
      <dgm:spPr/>
      <dgm:t>
        <a:bodyPr/>
        <a:lstStyle/>
        <a:p>
          <a:endParaRPr lang="en-US"/>
        </a:p>
      </dgm:t>
    </dgm:pt>
    <dgm:pt modelId="{FC4FA4A0-EB81-CE4A-AED7-C29BA2A0DABE}" type="sibTrans" cxnId="{33C830F8-43A1-B841-9FA8-5CFCCAFC1F22}">
      <dgm:prSet/>
      <dgm:spPr/>
      <dgm:t>
        <a:bodyPr/>
        <a:lstStyle/>
        <a:p>
          <a:endParaRPr lang="en-US"/>
        </a:p>
      </dgm:t>
    </dgm:pt>
    <dgm:pt modelId="{C3F0F119-3CAA-0946-85B1-64F89D2962DF}">
      <dgm:prSet phldrT="[Text]"/>
      <dgm:spPr/>
      <dgm:t>
        <a:bodyPr/>
        <a:lstStyle/>
        <a:p>
          <a:r>
            <a:rPr lang="en-US" dirty="0" err="1" smtClean="0"/>
            <a:t>Persyaratan</a:t>
          </a:r>
          <a:r>
            <a:rPr lang="en-US" dirty="0" smtClean="0"/>
            <a:t> </a:t>
          </a:r>
          <a:r>
            <a:rPr lang="en-US" dirty="0" err="1" smtClean="0"/>
            <a:t>tugas</a:t>
          </a:r>
          <a:endParaRPr lang="en-US" dirty="0" smtClean="0"/>
        </a:p>
      </dgm:t>
    </dgm:pt>
    <dgm:pt modelId="{63FA935A-930D-C048-B43F-44DB23A1BF05}" type="parTrans" cxnId="{CF526CC9-337B-804B-AEB6-C583DA58D62D}">
      <dgm:prSet/>
      <dgm:spPr/>
      <dgm:t>
        <a:bodyPr/>
        <a:lstStyle/>
        <a:p>
          <a:endParaRPr lang="en-US"/>
        </a:p>
      </dgm:t>
    </dgm:pt>
    <dgm:pt modelId="{C04995D9-A127-D24A-8F68-6975FB9E9460}" type="sibTrans" cxnId="{CF526CC9-337B-804B-AEB6-C583DA58D62D}">
      <dgm:prSet/>
      <dgm:spPr/>
      <dgm:t>
        <a:bodyPr/>
        <a:lstStyle/>
        <a:p>
          <a:endParaRPr lang="en-US"/>
        </a:p>
      </dgm:t>
    </dgm:pt>
    <dgm:pt modelId="{4157E2B0-1659-D047-A3FE-E033B2536D61}">
      <dgm:prSet phldrT="[Text]"/>
      <dgm:spPr/>
      <dgm:t>
        <a:bodyPr/>
        <a:lstStyle/>
        <a:p>
          <a:r>
            <a:rPr lang="en-US" dirty="0" err="1" smtClean="0"/>
            <a:t>Perilaku</a:t>
          </a:r>
          <a:r>
            <a:rPr lang="en-US" dirty="0" smtClean="0"/>
            <a:t> </a:t>
          </a:r>
          <a:r>
            <a:rPr lang="en-US" dirty="0" err="1" smtClean="0"/>
            <a:t>harapan</a:t>
          </a:r>
          <a:r>
            <a:rPr lang="en-US" dirty="0" smtClean="0"/>
            <a:t> </a:t>
          </a:r>
          <a:r>
            <a:rPr lang="en-US" dirty="0" err="1" smtClean="0"/>
            <a:t>rekan</a:t>
          </a:r>
          <a:endParaRPr lang="en-US" dirty="0" smtClean="0"/>
        </a:p>
      </dgm:t>
    </dgm:pt>
    <dgm:pt modelId="{8ABB6615-E28D-6145-B7F3-5A1174CF6423}" type="parTrans" cxnId="{308B71D5-592E-F24A-B2AC-093F4E382A41}">
      <dgm:prSet/>
      <dgm:spPr/>
      <dgm:t>
        <a:bodyPr/>
        <a:lstStyle/>
        <a:p>
          <a:endParaRPr lang="en-US"/>
        </a:p>
      </dgm:t>
    </dgm:pt>
    <dgm:pt modelId="{75451A02-B366-5943-8814-28F58D61F846}" type="sibTrans" cxnId="{308B71D5-592E-F24A-B2AC-093F4E382A41}">
      <dgm:prSet/>
      <dgm:spPr/>
      <dgm:t>
        <a:bodyPr/>
        <a:lstStyle/>
        <a:p>
          <a:endParaRPr lang="en-US"/>
        </a:p>
      </dgm:t>
    </dgm:pt>
    <dgm:pt modelId="{37DF5889-31B3-254E-886E-02FE16CAD07B}">
      <dgm:prSet phldrT="[Text]"/>
      <dgm:spPr/>
      <dgm:t>
        <a:bodyPr/>
        <a:lstStyle/>
        <a:p>
          <a:r>
            <a:rPr lang="en-US" dirty="0" err="1" smtClean="0"/>
            <a:t>Karakteristik</a:t>
          </a:r>
          <a:r>
            <a:rPr lang="en-US" dirty="0" smtClean="0"/>
            <a:t> </a:t>
          </a:r>
          <a:r>
            <a:rPr lang="en-US" dirty="0" err="1" smtClean="0"/>
            <a:t>harapan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perilaku</a:t>
          </a:r>
          <a:r>
            <a:rPr lang="en-US" dirty="0" smtClean="0"/>
            <a:t> </a:t>
          </a:r>
          <a:r>
            <a:rPr lang="en-US" dirty="0" err="1" smtClean="0"/>
            <a:t>bawahan</a:t>
          </a:r>
          <a:endParaRPr lang="en-US" dirty="0" smtClean="0"/>
        </a:p>
      </dgm:t>
    </dgm:pt>
    <dgm:pt modelId="{F02AE8F6-FD0F-2B44-B309-AA846C521DD3}" type="parTrans" cxnId="{18F5EB8D-9D2A-9346-9037-2AFAA3956E57}">
      <dgm:prSet/>
      <dgm:spPr/>
      <dgm:t>
        <a:bodyPr/>
        <a:lstStyle/>
        <a:p>
          <a:endParaRPr lang="en-US"/>
        </a:p>
      </dgm:t>
    </dgm:pt>
    <dgm:pt modelId="{79E4DB1F-44F4-254A-B739-624E4C2A4ACA}" type="sibTrans" cxnId="{18F5EB8D-9D2A-9346-9037-2AFAA3956E57}">
      <dgm:prSet/>
      <dgm:spPr/>
      <dgm:t>
        <a:bodyPr/>
        <a:lstStyle/>
        <a:p>
          <a:endParaRPr lang="en-US"/>
        </a:p>
      </dgm:t>
    </dgm:pt>
    <dgm:pt modelId="{180228AA-DBA5-544F-8EC8-68E5AAE6D612}">
      <dgm:prSet phldrT="[Text]"/>
      <dgm:spPr/>
      <dgm:t>
        <a:bodyPr/>
        <a:lstStyle/>
        <a:p>
          <a:r>
            <a:rPr lang="en-US" dirty="0" err="1" smtClean="0"/>
            <a:t>Kultur</a:t>
          </a:r>
          <a:r>
            <a:rPr lang="en-US" dirty="0" smtClean="0"/>
            <a:t> </a:t>
          </a:r>
          <a:r>
            <a:rPr lang="en-US" dirty="0" err="1" smtClean="0"/>
            <a:t>dari</a:t>
          </a:r>
          <a:r>
            <a:rPr lang="en-US" dirty="0" smtClean="0"/>
            <a:t> </a:t>
          </a:r>
          <a:r>
            <a:rPr lang="en-US" dirty="0" err="1" smtClean="0"/>
            <a:t>kebijaksanaan</a:t>
          </a:r>
          <a:r>
            <a:rPr lang="en-US" dirty="0" smtClean="0"/>
            <a:t> </a:t>
          </a:r>
          <a:r>
            <a:rPr lang="en-US" dirty="0" err="1" smtClean="0"/>
            <a:t>organisasi</a:t>
          </a:r>
          <a:endParaRPr lang="en-US" dirty="0" smtClean="0"/>
        </a:p>
      </dgm:t>
    </dgm:pt>
    <dgm:pt modelId="{697E1712-29CE-2343-9921-4ED6B89DEB2B}" type="parTrans" cxnId="{29DD06A5-3A13-B04F-BF47-E17C5DEE25A9}">
      <dgm:prSet/>
      <dgm:spPr/>
      <dgm:t>
        <a:bodyPr/>
        <a:lstStyle/>
        <a:p>
          <a:endParaRPr lang="en-US"/>
        </a:p>
      </dgm:t>
    </dgm:pt>
    <dgm:pt modelId="{A7F892AD-552F-A647-9A4F-A0DAB29D0432}" type="sibTrans" cxnId="{29DD06A5-3A13-B04F-BF47-E17C5DEE25A9}">
      <dgm:prSet/>
      <dgm:spPr/>
      <dgm:t>
        <a:bodyPr/>
        <a:lstStyle/>
        <a:p>
          <a:endParaRPr lang="en-US"/>
        </a:p>
      </dgm:t>
    </dgm:pt>
    <dgm:pt modelId="{E875EAEF-49EA-7F46-A35C-E6CD27CCDB92}" type="pres">
      <dgm:prSet presAssocID="{C93C45CE-DD73-B543-AE05-B1585EF63E9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AAA04F5-DD57-764D-91CF-56D6536622DD}" type="pres">
      <dgm:prSet presAssocID="{C67D4F21-B04C-B545-8986-7A8FF5D5033B}" presName="centerShape" presStyleLbl="node0" presStyleIdx="0" presStyleCnt="1"/>
      <dgm:spPr/>
      <dgm:t>
        <a:bodyPr/>
        <a:lstStyle/>
        <a:p>
          <a:endParaRPr lang="en-US"/>
        </a:p>
      </dgm:t>
    </dgm:pt>
    <dgm:pt modelId="{4519C01C-9D6E-5942-9637-BE13F41CCAD9}" type="pres">
      <dgm:prSet presAssocID="{27E8C645-A95A-744A-A37A-907CFB3FE3A4}" presName="parTrans" presStyleLbl="bgSibTrans2D1" presStyleIdx="0" presStyleCnt="6"/>
      <dgm:spPr/>
      <dgm:t>
        <a:bodyPr/>
        <a:lstStyle/>
        <a:p>
          <a:endParaRPr lang="en-US"/>
        </a:p>
      </dgm:t>
    </dgm:pt>
    <dgm:pt modelId="{991DF5FC-8228-5D4A-ABDC-9118203DE4E6}" type="pres">
      <dgm:prSet presAssocID="{CEF1BB0F-523B-FF41-BE1F-E1EEF9874E58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9038CE-02E8-B545-BA13-94789A216D38}" type="pres">
      <dgm:prSet presAssocID="{E17CC52A-3C7B-B344-8BB8-C3A895BD9970}" presName="parTrans" presStyleLbl="bgSibTrans2D1" presStyleIdx="1" presStyleCnt="6"/>
      <dgm:spPr/>
      <dgm:t>
        <a:bodyPr/>
        <a:lstStyle/>
        <a:p>
          <a:endParaRPr lang="en-US"/>
        </a:p>
      </dgm:t>
    </dgm:pt>
    <dgm:pt modelId="{AF81DDD0-E559-774F-BFD4-1B8D9B2992AA}" type="pres">
      <dgm:prSet presAssocID="{8CCEC7BE-E7F7-9447-850F-2E4CC63BFF30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35272F-76C4-CB4E-82CE-436B2E879F1F}" type="pres">
      <dgm:prSet presAssocID="{63FA935A-930D-C048-B43F-44DB23A1BF05}" presName="parTrans" presStyleLbl="bgSibTrans2D1" presStyleIdx="2" presStyleCnt="6"/>
      <dgm:spPr/>
      <dgm:t>
        <a:bodyPr/>
        <a:lstStyle/>
        <a:p>
          <a:endParaRPr lang="en-US"/>
        </a:p>
      </dgm:t>
    </dgm:pt>
    <dgm:pt modelId="{79C519A8-306F-354D-BA60-5C9E93FB1DD2}" type="pres">
      <dgm:prSet presAssocID="{C3F0F119-3CAA-0946-85B1-64F89D2962DF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62281B-744E-1844-B020-B41D119C9678}" type="pres">
      <dgm:prSet presAssocID="{8ABB6615-E28D-6145-B7F3-5A1174CF6423}" presName="parTrans" presStyleLbl="bgSibTrans2D1" presStyleIdx="3" presStyleCnt="6"/>
      <dgm:spPr/>
      <dgm:t>
        <a:bodyPr/>
        <a:lstStyle/>
        <a:p>
          <a:endParaRPr lang="en-US"/>
        </a:p>
      </dgm:t>
    </dgm:pt>
    <dgm:pt modelId="{EBBC0414-F476-714A-8161-00EDB80FD316}" type="pres">
      <dgm:prSet presAssocID="{4157E2B0-1659-D047-A3FE-E033B2536D61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A9C9C1-EE2B-0C40-B5AD-324DC2F64535}" type="pres">
      <dgm:prSet presAssocID="{F02AE8F6-FD0F-2B44-B309-AA846C521DD3}" presName="parTrans" presStyleLbl="bgSibTrans2D1" presStyleIdx="4" presStyleCnt="6"/>
      <dgm:spPr/>
      <dgm:t>
        <a:bodyPr/>
        <a:lstStyle/>
        <a:p>
          <a:endParaRPr lang="en-US"/>
        </a:p>
      </dgm:t>
    </dgm:pt>
    <dgm:pt modelId="{EF9061C9-5F5A-3B41-A854-F9109E0FC039}" type="pres">
      <dgm:prSet presAssocID="{37DF5889-31B3-254E-886E-02FE16CAD07B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5E4E37-A795-4641-9C4A-0525AE5E3CF5}" type="pres">
      <dgm:prSet presAssocID="{697E1712-29CE-2343-9921-4ED6B89DEB2B}" presName="parTrans" presStyleLbl="bgSibTrans2D1" presStyleIdx="5" presStyleCnt="6"/>
      <dgm:spPr/>
      <dgm:t>
        <a:bodyPr/>
        <a:lstStyle/>
        <a:p>
          <a:endParaRPr lang="en-US"/>
        </a:p>
      </dgm:t>
    </dgm:pt>
    <dgm:pt modelId="{B704A3C7-D703-3F4B-A9C7-169534948F80}" type="pres">
      <dgm:prSet presAssocID="{180228AA-DBA5-544F-8EC8-68E5AAE6D612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04DDC50-A1FD-B94C-BF72-4E6AD2FD2BFA}" type="presOf" srcId="{C3F0F119-3CAA-0946-85B1-64F89D2962DF}" destId="{79C519A8-306F-354D-BA60-5C9E93FB1DD2}" srcOrd="0" destOrd="0" presId="urn:microsoft.com/office/officeart/2005/8/layout/radial4"/>
    <dgm:cxn modelId="{3DE165B1-F67F-3143-A309-BB6C59A43B6B}" type="presOf" srcId="{C93C45CE-DD73-B543-AE05-B1585EF63E9E}" destId="{E875EAEF-49EA-7F46-A35C-E6CD27CCDB92}" srcOrd="0" destOrd="0" presId="urn:microsoft.com/office/officeart/2005/8/layout/radial4"/>
    <dgm:cxn modelId="{067E68E3-0048-AF4E-9B5B-9D76F907C648}" srcId="{C67D4F21-B04C-B545-8986-7A8FF5D5033B}" destId="{CEF1BB0F-523B-FF41-BE1F-E1EEF9874E58}" srcOrd="0" destOrd="0" parTransId="{27E8C645-A95A-744A-A37A-907CFB3FE3A4}" sibTransId="{372F6EFB-F0A2-4840-A8C4-DE2552A0DA67}"/>
    <dgm:cxn modelId="{DEB99707-28F6-9A4D-9FE3-683E6AE1CA60}" type="presOf" srcId="{63FA935A-930D-C048-B43F-44DB23A1BF05}" destId="{F435272F-76C4-CB4E-82CE-436B2E879F1F}" srcOrd="0" destOrd="0" presId="urn:microsoft.com/office/officeart/2005/8/layout/radial4"/>
    <dgm:cxn modelId="{D1EB642A-CCAB-7241-B974-4874FEE1B152}" srcId="{C93C45CE-DD73-B543-AE05-B1585EF63E9E}" destId="{C67D4F21-B04C-B545-8986-7A8FF5D5033B}" srcOrd="0" destOrd="0" parTransId="{09433802-3959-A545-BE45-5B4CF9ABFC15}" sibTransId="{2D292AED-FB27-8F44-8936-91B9DBD6D762}"/>
    <dgm:cxn modelId="{36F6BC61-203C-CB4C-A1E7-C072EE8B8E2C}" type="presOf" srcId="{4157E2B0-1659-D047-A3FE-E033B2536D61}" destId="{EBBC0414-F476-714A-8161-00EDB80FD316}" srcOrd="0" destOrd="0" presId="urn:microsoft.com/office/officeart/2005/8/layout/radial4"/>
    <dgm:cxn modelId="{16EE57E8-62A5-8D43-BE36-EFB72ECD8944}" type="presOf" srcId="{27E8C645-A95A-744A-A37A-907CFB3FE3A4}" destId="{4519C01C-9D6E-5942-9637-BE13F41CCAD9}" srcOrd="0" destOrd="0" presId="urn:microsoft.com/office/officeart/2005/8/layout/radial4"/>
    <dgm:cxn modelId="{421EF73B-8E2D-9E45-985E-E388265A6CC0}" type="presOf" srcId="{8ABB6615-E28D-6145-B7F3-5A1174CF6423}" destId="{DD62281B-744E-1844-B020-B41D119C9678}" srcOrd="0" destOrd="0" presId="urn:microsoft.com/office/officeart/2005/8/layout/radial4"/>
    <dgm:cxn modelId="{09303532-0567-B74C-96C5-9CEA2BB54A00}" type="presOf" srcId="{E17CC52A-3C7B-B344-8BB8-C3A895BD9970}" destId="{029038CE-02E8-B545-BA13-94789A216D38}" srcOrd="0" destOrd="0" presId="urn:microsoft.com/office/officeart/2005/8/layout/radial4"/>
    <dgm:cxn modelId="{29DD06A5-3A13-B04F-BF47-E17C5DEE25A9}" srcId="{C67D4F21-B04C-B545-8986-7A8FF5D5033B}" destId="{180228AA-DBA5-544F-8EC8-68E5AAE6D612}" srcOrd="5" destOrd="0" parTransId="{697E1712-29CE-2343-9921-4ED6B89DEB2B}" sibTransId="{A7F892AD-552F-A647-9A4F-A0DAB29D0432}"/>
    <dgm:cxn modelId="{A8F0BF3D-F880-1542-8017-628DCB0A15F3}" type="presOf" srcId="{697E1712-29CE-2343-9921-4ED6B89DEB2B}" destId="{D25E4E37-A795-4641-9C4A-0525AE5E3CF5}" srcOrd="0" destOrd="0" presId="urn:microsoft.com/office/officeart/2005/8/layout/radial4"/>
    <dgm:cxn modelId="{33C830F8-43A1-B841-9FA8-5CFCCAFC1F22}" srcId="{C67D4F21-B04C-B545-8986-7A8FF5D5033B}" destId="{8CCEC7BE-E7F7-9447-850F-2E4CC63BFF30}" srcOrd="1" destOrd="0" parTransId="{E17CC52A-3C7B-B344-8BB8-C3A895BD9970}" sibTransId="{FC4FA4A0-EB81-CE4A-AED7-C29BA2A0DABE}"/>
    <dgm:cxn modelId="{18F5EB8D-9D2A-9346-9037-2AFAA3956E57}" srcId="{C67D4F21-B04C-B545-8986-7A8FF5D5033B}" destId="{37DF5889-31B3-254E-886E-02FE16CAD07B}" srcOrd="4" destOrd="0" parTransId="{F02AE8F6-FD0F-2B44-B309-AA846C521DD3}" sibTransId="{79E4DB1F-44F4-254A-B739-624E4C2A4ACA}"/>
    <dgm:cxn modelId="{308B71D5-592E-F24A-B2AC-093F4E382A41}" srcId="{C67D4F21-B04C-B545-8986-7A8FF5D5033B}" destId="{4157E2B0-1659-D047-A3FE-E033B2536D61}" srcOrd="3" destOrd="0" parTransId="{8ABB6615-E28D-6145-B7F3-5A1174CF6423}" sibTransId="{75451A02-B366-5943-8814-28F58D61F846}"/>
    <dgm:cxn modelId="{CF526CC9-337B-804B-AEB6-C583DA58D62D}" srcId="{C67D4F21-B04C-B545-8986-7A8FF5D5033B}" destId="{C3F0F119-3CAA-0946-85B1-64F89D2962DF}" srcOrd="2" destOrd="0" parTransId="{63FA935A-930D-C048-B43F-44DB23A1BF05}" sibTransId="{C04995D9-A127-D24A-8F68-6975FB9E9460}"/>
    <dgm:cxn modelId="{BC3BFD58-F595-1A47-B185-72D2A77F8673}" type="presOf" srcId="{C67D4F21-B04C-B545-8986-7A8FF5D5033B}" destId="{6AAA04F5-DD57-764D-91CF-56D6536622DD}" srcOrd="0" destOrd="0" presId="urn:microsoft.com/office/officeart/2005/8/layout/radial4"/>
    <dgm:cxn modelId="{5417433D-C914-EB49-A1A2-16DB5E3E8B0B}" type="presOf" srcId="{180228AA-DBA5-544F-8EC8-68E5AAE6D612}" destId="{B704A3C7-D703-3F4B-A9C7-169534948F80}" srcOrd="0" destOrd="0" presId="urn:microsoft.com/office/officeart/2005/8/layout/radial4"/>
    <dgm:cxn modelId="{45E15750-5407-BE40-A153-9322825C2EFA}" type="presOf" srcId="{37DF5889-31B3-254E-886E-02FE16CAD07B}" destId="{EF9061C9-5F5A-3B41-A854-F9109E0FC039}" srcOrd="0" destOrd="0" presId="urn:microsoft.com/office/officeart/2005/8/layout/radial4"/>
    <dgm:cxn modelId="{9D43F309-1113-644C-B0E3-7E6D474EE1F4}" type="presOf" srcId="{CEF1BB0F-523B-FF41-BE1F-E1EEF9874E58}" destId="{991DF5FC-8228-5D4A-ABDC-9118203DE4E6}" srcOrd="0" destOrd="0" presId="urn:microsoft.com/office/officeart/2005/8/layout/radial4"/>
    <dgm:cxn modelId="{B755F91C-0074-7148-85AF-B03350D45A65}" type="presOf" srcId="{8CCEC7BE-E7F7-9447-850F-2E4CC63BFF30}" destId="{AF81DDD0-E559-774F-BFD4-1B8D9B2992AA}" srcOrd="0" destOrd="0" presId="urn:microsoft.com/office/officeart/2005/8/layout/radial4"/>
    <dgm:cxn modelId="{EC5613CB-ACE7-9D49-8B1B-1F500DA68B0D}" type="presOf" srcId="{F02AE8F6-FD0F-2B44-B309-AA846C521DD3}" destId="{BFA9C9C1-EE2B-0C40-B5AD-324DC2F64535}" srcOrd="0" destOrd="0" presId="urn:microsoft.com/office/officeart/2005/8/layout/radial4"/>
    <dgm:cxn modelId="{F797DD1F-CB07-8040-8598-C8FAD4266F2D}" type="presParOf" srcId="{E875EAEF-49EA-7F46-A35C-E6CD27CCDB92}" destId="{6AAA04F5-DD57-764D-91CF-56D6536622DD}" srcOrd="0" destOrd="0" presId="urn:microsoft.com/office/officeart/2005/8/layout/radial4"/>
    <dgm:cxn modelId="{0AE8F7D0-7A55-424F-B715-0C753B309227}" type="presParOf" srcId="{E875EAEF-49EA-7F46-A35C-E6CD27CCDB92}" destId="{4519C01C-9D6E-5942-9637-BE13F41CCAD9}" srcOrd="1" destOrd="0" presId="urn:microsoft.com/office/officeart/2005/8/layout/radial4"/>
    <dgm:cxn modelId="{C127D449-AA4F-6040-989C-37F95C7DD6C4}" type="presParOf" srcId="{E875EAEF-49EA-7F46-A35C-E6CD27CCDB92}" destId="{991DF5FC-8228-5D4A-ABDC-9118203DE4E6}" srcOrd="2" destOrd="0" presId="urn:microsoft.com/office/officeart/2005/8/layout/radial4"/>
    <dgm:cxn modelId="{44844C8D-DAE1-6442-B5B4-B7DE40F377BE}" type="presParOf" srcId="{E875EAEF-49EA-7F46-A35C-E6CD27CCDB92}" destId="{029038CE-02E8-B545-BA13-94789A216D38}" srcOrd="3" destOrd="0" presId="urn:microsoft.com/office/officeart/2005/8/layout/radial4"/>
    <dgm:cxn modelId="{F0646CF0-F4A7-B34E-A3F2-685127984F3F}" type="presParOf" srcId="{E875EAEF-49EA-7F46-A35C-E6CD27CCDB92}" destId="{AF81DDD0-E559-774F-BFD4-1B8D9B2992AA}" srcOrd="4" destOrd="0" presId="urn:microsoft.com/office/officeart/2005/8/layout/radial4"/>
    <dgm:cxn modelId="{B1761250-FBC8-9E44-BE8B-512C5A415003}" type="presParOf" srcId="{E875EAEF-49EA-7F46-A35C-E6CD27CCDB92}" destId="{F435272F-76C4-CB4E-82CE-436B2E879F1F}" srcOrd="5" destOrd="0" presId="urn:microsoft.com/office/officeart/2005/8/layout/radial4"/>
    <dgm:cxn modelId="{7334B6DA-C60F-AA4F-AE3A-9EED8B4E4AD4}" type="presParOf" srcId="{E875EAEF-49EA-7F46-A35C-E6CD27CCDB92}" destId="{79C519A8-306F-354D-BA60-5C9E93FB1DD2}" srcOrd="6" destOrd="0" presId="urn:microsoft.com/office/officeart/2005/8/layout/radial4"/>
    <dgm:cxn modelId="{C01CEEFF-C2EB-1F4A-93D9-F714F707FFA5}" type="presParOf" srcId="{E875EAEF-49EA-7F46-A35C-E6CD27CCDB92}" destId="{DD62281B-744E-1844-B020-B41D119C9678}" srcOrd="7" destOrd="0" presId="urn:microsoft.com/office/officeart/2005/8/layout/radial4"/>
    <dgm:cxn modelId="{8A268407-0492-6A4F-9BB4-CA45FAFD58A0}" type="presParOf" srcId="{E875EAEF-49EA-7F46-A35C-E6CD27CCDB92}" destId="{EBBC0414-F476-714A-8161-00EDB80FD316}" srcOrd="8" destOrd="0" presId="urn:microsoft.com/office/officeart/2005/8/layout/radial4"/>
    <dgm:cxn modelId="{D9AF883E-147D-364A-84E9-0C1A1CDC1200}" type="presParOf" srcId="{E875EAEF-49EA-7F46-A35C-E6CD27CCDB92}" destId="{BFA9C9C1-EE2B-0C40-B5AD-324DC2F64535}" srcOrd="9" destOrd="0" presId="urn:microsoft.com/office/officeart/2005/8/layout/radial4"/>
    <dgm:cxn modelId="{4F1C7491-FBDD-6140-B4F6-4F6F4F83694C}" type="presParOf" srcId="{E875EAEF-49EA-7F46-A35C-E6CD27CCDB92}" destId="{EF9061C9-5F5A-3B41-A854-F9109E0FC039}" srcOrd="10" destOrd="0" presId="urn:microsoft.com/office/officeart/2005/8/layout/radial4"/>
    <dgm:cxn modelId="{906786B6-17D6-1D4A-BE1D-315317BB8CC7}" type="presParOf" srcId="{E875EAEF-49EA-7F46-A35C-E6CD27CCDB92}" destId="{D25E4E37-A795-4641-9C4A-0525AE5E3CF5}" srcOrd="11" destOrd="0" presId="urn:microsoft.com/office/officeart/2005/8/layout/radial4"/>
    <dgm:cxn modelId="{32EFACA7-755F-2943-8E20-5252152D71E7}" type="presParOf" srcId="{E875EAEF-49EA-7F46-A35C-E6CD27CCDB92}" destId="{B704A3C7-D703-3F4B-A9C7-169534948F80}" srcOrd="12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DEE8A21-DDF8-074A-973F-69454A07A77E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73115A7-374A-0F47-ADDB-2445824845B0}">
      <dgm:prSet phldrT="[Text]"/>
      <dgm:spPr/>
      <dgm:t>
        <a:bodyPr/>
        <a:lstStyle/>
        <a:p>
          <a:r>
            <a:rPr lang="en-US" dirty="0" err="1" smtClean="0"/>
            <a:t>Kepemimpinan</a:t>
          </a:r>
          <a:r>
            <a:rPr lang="en-US" dirty="0" smtClean="0"/>
            <a:t> </a:t>
          </a:r>
          <a:r>
            <a:rPr lang="en-US" dirty="0" err="1" smtClean="0"/>
            <a:t>transaksional</a:t>
          </a:r>
          <a:endParaRPr lang="en-US" dirty="0" smtClean="0"/>
        </a:p>
      </dgm:t>
    </dgm:pt>
    <dgm:pt modelId="{C337380B-5F62-204E-8BA4-C011510B7780}" type="parTrans" cxnId="{77C3969E-AAD3-7546-A505-5AAB5F64EBD2}">
      <dgm:prSet/>
      <dgm:spPr/>
      <dgm:t>
        <a:bodyPr/>
        <a:lstStyle/>
        <a:p>
          <a:endParaRPr lang="en-US"/>
        </a:p>
      </dgm:t>
    </dgm:pt>
    <dgm:pt modelId="{48E37208-C77B-8B4C-8925-BA599CC6176C}" type="sibTrans" cxnId="{77C3969E-AAD3-7546-A505-5AAB5F64EBD2}">
      <dgm:prSet/>
      <dgm:spPr/>
      <dgm:t>
        <a:bodyPr/>
        <a:lstStyle/>
        <a:p>
          <a:endParaRPr lang="en-US"/>
        </a:p>
      </dgm:t>
    </dgm:pt>
    <dgm:pt modelId="{3C1DEF1F-0CB3-B445-8E9E-F4B66711BFBE}">
      <dgm:prSet phldrT="[Text]"/>
      <dgm:spPr/>
      <dgm:t>
        <a:bodyPr/>
        <a:lstStyle/>
        <a:p>
          <a:r>
            <a:rPr lang="en-US" dirty="0" err="1" smtClean="0"/>
            <a:t>Kepemimpinan</a:t>
          </a:r>
          <a:r>
            <a:rPr lang="en-US" dirty="0" smtClean="0"/>
            <a:t> </a:t>
          </a:r>
          <a:r>
            <a:rPr lang="en-US" dirty="0" err="1" smtClean="0"/>
            <a:t>karismatik</a:t>
          </a:r>
          <a:endParaRPr lang="en-US" dirty="0"/>
        </a:p>
      </dgm:t>
    </dgm:pt>
    <dgm:pt modelId="{FACAC631-CB81-1342-B2A2-60BEB4EEBC71}" type="parTrans" cxnId="{AD858E14-1102-064D-8FFC-C734C5D8A0B2}">
      <dgm:prSet/>
      <dgm:spPr/>
      <dgm:t>
        <a:bodyPr/>
        <a:lstStyle/>
        <a:p>
          <a:endParaRPr lang="en-US"/>
        </a:p>
      </dgm:t>
    </dgm:pt>
    <dgm:pt modelId="{6C9F61DB-B29A-2040-A842-6CF761422665}" type="sibTrans" cxnId="{AD858E14-1102-064D-8FFC-C734C5D8A0B2}">
      <dgm:prSet/>
      <dgm:spPr/>
      <dgm:t>
        <a:bodyPr/>
        <a:lstStyle/>
        <a:p>
          <a:endParaRPr lang="en-US"/>
        </a:p>
      </dgm:t>
    </dgm:pt>
    <dgm:pt modelId="{B8DFCF07-76F1-FF46-923E-878BA4AA433E}">
      <dgm:prSet phldrT="[Text]"/>
      <dgm:spPr/>
      <dgm:t>
        <a:bodyPr/>
        <a:lstStyle/>
        <a:p>
          <a:r>
            <a:rPr lang="en-US" dirty="0" err="1" smtClean="0"/>
            <a:t>Kepemimpinan</a:t>
          </a:r>
          <a:r>
            <a:rPr lang="en-US" dirty="0" smtClean="0"/>
            <a:t> </a:t>
          </a:r>
          <a:r>
            <a:rPr lang="en-US" dirty="0" err="1" smtClean="0"/>
            <a:t>tim</a:t>
          </a:r>
          <a:endParaRPr lang="en-US" dirty="0"/>
        </a:p>
      </dgm:t>
    </dgm:pt>
    <dgm:pt modelId="{79B08397-440D-C241-A8AD-7B50A5CC2528}" type="parTrans" cxnId="{BDB88011-F15F-C946-B4E2-F6348B1CD294}">
      <dgm:prSet/>
      <dgm:spPr/>
      <dgm:t>
        <a:bodyPr/>
        <a:lstStyle/>
        <a:p>
          <a:endParaRPr lang="en-US"/>
        </a:p>
      </dgm:t>
    </dgm:pt>
    <dgm:pt modelId="{4B11909D-8C7B-5140-8FE9-909A8CA9D953}" type="sibTrans" cxnId="{BDB88011-F15F-C946-B4E2-F6348B1CD294}">
      <dgm:prSet/>
      <dgm:spPr/>
      <dgm:t>
        <a:bodyPr/>
        <a:lstStyle/>
        <a:p>
          <a:endParaRPr lang="en-US"/>
        </a:p>
      </dgm:t>
    </dgm:pt>
    <dgm:pt modelId="{92C39806-420A-EF4D-9E59-DE2FDE32671A}">
      <dgm:prSet phldrT="[Text]"/>
      <dgm:spPr/>
      <dgm:t>
        <a:bodyPr/>
        <a:lstStyle/>
        <a:p>
          <a:r>
            <a:rPr lang="en-US" dirty="0" err="1" smtClean="0"/>
            <a:t>Kepemimpinan</a:t>
          </a:r>
          <a:r>
            <a:rPr lang="en-US" dirty="0" smtClean="0"/>
            <a:t> </a:t>
          </a:r>
          <a:r>
            <a:rPr lang="en-US" dirty="0" err="1" smtClean="0"/>
            <a:t>visioner</a:t>
          </a:r>
          <a:endParaRPr lang="en-US" dirty="0"/>
        </a:p>
      </dgm:t>
    </dgm:pt>
    <dgm:pt modelId="{A51B97E4-9F90-EE4F-89B9-F73ACE78FEB6}" type="parTrans" cxnId="{2590F8BB-DF44-9F43-B6CC-24F712E215D9}">
      <dgm:prSet/>
      <dgm:spPr/>
      <dgm:t>
        <a:bodyPr/>
        <a:lstStyle/>
        <a:p>
          <a:endParaRPr lang="en-US"/>
        </a:p>
      </dgm:t>
    </dgm:pt>
    <dgm:pt modelId="{8617AB8D-C979-0945-896C-9BFF9D601A41}" type="sibTrans" cxnId="{2590F8BB-DF44-9F43-B6CC-24F712E215D9}">
      <dgm:prSet/>
      <dgm:spPr/>
      <dgm:t>
        <a:bodyPr/>
        <a:lstStyle/>
        <a:p>
          <a:endParaRPr lang="en-US"/>
        </a:p>
      </dgm:t>
    </dgm:pt>
    <dgm:pt modelId="{F9CEB6FD-DFA9-CF40-A47D-30BF99781C89}" type="pres">
      <dgm:prSet presAssocID="{BDEE8A21-DDF8-074A-973F-69454A07A77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2F61EB3-5F61-8541-9DB6-7A2F4FF1D460}" type="pres">
      <dgm:prSet presAssocID="{773115A7-374A-0F47-ADDB-2445824845B0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1E427D-2816-F94F-82CE-6022BA2F297D}" type="pres">
      <dgm:prSet presAssocID="{48E37208-C77B-8B4C-8925-BA599CC6176C}" presName="sibTrans" presStyleCnt="0"/>
      <dgm:spPr/>
    </dgm:pt>
    <dgm:pt modelId="{FFA1A510-DEF3-1F47-A873-269DD18C56D2}" type="pres">
      <dgm:prSet presAssocID="{3C1DEF1F-0CB3-B445-8E9E-F4B66711BFBE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C19246-4AFA-974B-BFF2-1EFA9FBC8A63}" type="pres">
      <dgm:prSet presAssocID="{6C9F61DB-B29A-2040-A842-6CF761422665}" presName="sibTrans" presStyleCnt="0"/>
      <dgm:spPr/>
    </dgm:pt>
    <dgm:pt modelId="{4CF0AEAE-5B84-4E4D-B548-EACA15F289B4}" type="pres">
      <dgm:prSet presAssocID="{92C39806-420A-EF4D-9E59-DE2FDE32671A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A83D11-6817-154C-8DEB-4AB8511C4C62}" type="pres">
      <dgm:prSet presAssocID="{8617AB8D-C979-0945-896C-9BFF9D601A41}" presName="sibTrans" presStyleCnt="0"/>
      <dgm:spPr/>
    </dgm:pt>
    <dgm:pt modelId="{0EF59E14-62BF-7844-86F7-A689B39BA810}" type="pres">
      <dgm:prSet presAssocID="{B8DFCF07-76F1-FF46-923E-878BA4AA433E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D858E14-1102-064D-8FFC-C734C5D8A0B2}" srcId="{BDEE8A21-DDF8-074A-973F-69454A07A77E}" destId="{3C1DEF1F-0CB3-B445-8E9E-F4B66711BFBE}" srcOrd="1" destOrd="0" parTransId="{FACAC631-CB81-1342-B2A2-60BEB4EEBC71}" sibTransId="{6C9F61DB-B29A-2040-A842-6CF761422665}"/>
    <dgm:cxn modelId="{2BF9E5BA-D751-BF41-A0A2-042C9FE87CFD}" type="presOf" srcId="{92C39806-420A-EF4D-9E59-DE2FDE32671A}" destId="{4CF0AEAE-5B84-4E4D-B548-EACA15F289B4}" srcOrd="0" destOrd="0" presId="urn:microsoft.com/office/officeart/2005/8/layout/default"/>
    <dgm:cxn modelId="{2590F8BB-DF44-9F43-B6CC-24F712E215D9}" srcId="{BDEE8A21-DDF8-074A-973F-69454A07A77E}" destId="{92C39806-420A-EF4D-9E59-DE2FDE32671A}" srcOrd="2" destOrd="0" parTransId="{A51B97E4-9F90-EE4F-89B9-F73ACE78FEB6}" sibTransId="{8617AB8D-C979-0945-896C-9BFF9D601A41}"/>
    <dgm:cxn modelId="{B483CAEC-DF61-6B49-8AC0-7B579C702D0E}" type="presOf" srcId="{BDEE8A21-DDF8-074A-973F-69454A07A77E}" destId="{F9CEB6FD-DFA9-CF40-A47D-30BF99781C89}" srcOrd="0" destOrd="0" presId="urn:microsoft.com/office/officeart/2005/8/layout/default"/>
    <dgm:cxn modelId="{BDB88011-F15F-C946-B4E2-F6348B1CD294}" srcId="{BDEE8A21-DDF8-074A-973F-69454A07A77E}" destId="{B8DFCF07-76F1-FF46-923E-878BA4AA433E}" srcOrd="3" destOrd="0" parTransId="{79B08397-440D-C241-A8AD-7B50A5CC2528}" sibTransId="{4B11909D-8C7B-5140-8FE9-909A8CA9D953}"/>
    <dgm:cxn modelId="{E1C8FEAA-23B5-574A-8DE1-354E35CCF5A7}" type="presOf" srcId="{3C1DEF1F-0CB3-B445-8E9E-F4B66711BFBE}" destId="{FFA1A510-DEF3-1F47-A873-269DD18C56D2}" srcOrd="0" destOrd="0" presId="urn:microsoft.com/office/officeart/2005/8/layout/default"/>
    <dgm:cxn modelId="{C9B371D3-0572-0E47-8487-E339205F9C8C}" type="presOf" srcId="{B8DFCF07-76F1-FF46-923E-878BA4AA433E}" destId="{0EF59E14-62BF-7844-86F7-A689B39BA810}" srcOrd="0" destOrd="0" presId="urn:microsoft.com/office/officeart/2005/8/layout/default"/>
    <dgm:cxn modelId="{6508CC9B-A17F-B241-82EC-D2D1C6B0A2B1}" type="presOf" srcId="{773115A7-374A-0F47-ADDB-2445824845B0}" destId="{D2F61EB3-5F61-8541-9DB6-7A2F4FF1D460}" srcOrd="0" destOrd="0" presId="urn:microsoft.com/office/officeart/2005/8/layout/default"/>
    <dgm:cxn modelId="{77C3969E-AAD3-7546-A505-5AAB5F64EBD2}" srcId="{BDEE8A21-DDF8-074A-973F-69454A07A77E}" destId="{773115A7-374A-0F47-ADDB-2445824845B0}" srcOrd="0" destOrd="0" parTransId="{C337380B-5F62-204E-8BA4-C011510B7780}" sibTransId="{48E37208-C77B-8B4C-8925-BA599CC6176C}"/>
    <dgm:cxn modelId="{BD6E3EEF-08A1-E24E-823C-5F158487F56D}" type="presParOf" srcId="{F9CEB6FD-DFA9-CF40-A47D-30BF99781C89}" destId="{D2F61EB3-5F61-8541-9DB6-7A2F4FF1D460}" srcOrd="0" destOrd="0" presId="urn:microsoft.com/office/officeart/2005/8/layout/default"/>
    <dgm:cxn modelId="{6A5A6178-43B9-034C-84D3-E91A3531E129}" type="presParOf" srcId="{F9CEB6FD-DFA9-CF40-A47D-30BF99781C89}" destId="{241E427D-2816-F94F-82CE-6022BA2F297D}" srcOrd="1" destOrd="0" presId="urn:microsoft.com/office/officeart/2005/8/layout/default"/>
    <dgm:cxn modelId="{E6DBBC88-5467-9C44-BEEC-3280632085F2}" type="presParOf" srcId="{F9CEB6FD-DFA9-CF40-A47D-30BF99781C89}" destId="{FFA1A510-DEF3-1F47-A873-269DD18C56D2}" srcOrd="2" destOrd="0" presId="urn:microsoft.com/office/officeart/2005/8/layout/default"/>
    <dgm:cxn modelId="{490F4F2D-FE24-634F-91C9-D298A53768AC}" type="presParOf" srcId="{F9CEB6FD-DFA9-CF40-A47D-30BF99781C89}" destId="{18C19246-4AFA-974B-BFF2-1EFA9FBC8A63}" srcOrd="3" destOrd="0" presId="urn:microsoft.com/office/officeart/2005/8/layout/default"/>
    <dgm:cxn modelId="{E57E7A1A-CA6B-2F48-BED0-A9CD68B3FB8F}" type="presParOf" srcId="{F9CEB6FD-DFA9-CF40-A47D-30BF99781C89}" destId="{4CF0AEAE-5B84-4E4D-B548-EACA15F289B4}" srcOrd="4" destOrd="0" presId="urn:microsoft.com/office/officeart/2005/8/layout/default"/>
    <dgm:cxn modelId="{AD32002A-28F3-D74B-8EAC-35910D148F1F}" type="presParOf" srcId="{F9CEB6FD-DFA9-CF40-A47D-30BF99781C89}" destId="{EEA83D11-6817-154C-8DEB-4AB8511C4C62}" srcOrd="5" destOrd="0" presId="urn:microsoft.com/office/officeart/2005/8/layout/default"/>
    <dgm:cxn modelId="{54AB9C9D-4B15-3643-8B7A-C9EA94A43A96}" type="presParOf" srcId="{F9CEB6FD-DFA9-CF40-A47D-30BF99781C89}" destId="{0EF59E14-62BF-7844-86F7-A689B39BA810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D71C664-A7B0-0D4E-8CAC-01943CB9CFD1}" type="doc">
      <dgm:prSet loTypeId="urn:microsoft.com/office/officeart/2005/8/layout/lProcess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1F1840A-C54D-2448-9D6E-2720F6B3B4FA}">
      <dgm:prSet phldrT="[Text]"/>
      <dgm:spPr/>
      <dgm:t>
        <a:bodyPr/>
        <a:lstStyle/>
        <a:p>
          <a:r>
            <a:rPr lang="en-US" dirty="0" err="1" smtClean="0"/>
            <a:t>Fungsi</a:t>
          </a:r>
          <a:r>
            <a:rPr lang="en-US" dirty="0" smtClean="0"/>
            <a:t> </a:t>
          </a:r>
          <a:r>
            <a:rPr lang="en-US" dirty="0" err="1" smtClean="0"/>
            <a:t>tugas</a:t>
          </a:r>
          <a:endParaRPr lang="en-US" dirty="0"/>
        </a:p>
      </dgm:t>
    </dgm:pt>
    <dgm:pt modelId="{92240FBA-2927-B74B-A67B-72FF3696ED77}" type="parTrans" cxnId="{50C6B9F0-101A-D942-BB26-D491918EDBC2}">
      <dgm:prSet/>
      <dgm:spPr/>
      <dgm:t>
        <a:bodyPr/>
        <a:lstStyle/>
        <a:p>
          <a:endParaRPr lang="en-US"/>
        </a:p>
      </dgm:t>
    </dgm:pt>
    <dgm:pt modelId="{F11C379A-5365-3A47-A563-D638D98283A1}" type="sibTrans" cxnId="{50C6B9F0-101A-D942-BB26-D491918EDBC2}">
      <dgm:prSet/>
      <dgm:spPr/>
      <dgm:t>
        <a:bodyPr/>
        <a:lstStyle/>
        <a:p>
          <a:endParaRPr lang="en-US"/>
        </a:p>
      </dgm:t>
    </dgm:pt>
    <dgm:pt modelId="{F018545A-F8AA-5745-BB67-47F76BAFA94E}">
      <dgm:prSet phldrT="[Text]"/>
      <dgm:spPr/>
      <dgm:t>
        <a:bodyPr/>
        <a:lstStyle/>
        <a:p>
          <a:r>
            <a:rPr lang="en-US" dirty="0" err="1" smtClean="0"/>
            <a:t>Menciptakan</a:t>
          </a:r>
          <a:r>
            <a:rPr lang="en-US" dirty="0" smtClean="0"/>
            <a:t> </a:t>
          </a:r>
          <a:r>
            <a:rPr lang="en-US" dirty="0" err="1" smtClean="0"/>
            <a:t>kegiatan</a:t>
          </a:r>
          <a:endParaRPr lang="en-US" dirty="0"/>
        </a:p>
      </dgm:t>
    </dgm:pt>
    <dgm:pt modelId="{287D208C-9F6B-D142-A761-05270BD0AD6C}" type="parTrans" cxnId="{8FCCFBA4-A152-C749-AB73-5070BC6CE969}">
      <dgm:prSet/>
      <dgm:spPr/>
      <dgm:t>
        <a:bodyPr/>
        <a:lstStyle/>
        <a:p>
          <a:endParaRPr lang="en-US"/>
        </a:p>
      </dgm:t>
    </dgm:pt>
    <dgm:pt modelId="{CD5EA386-CDBB-AF41-B283-5BCFD3448E84}" type="sibTrans" cxnId="{8FCCFBA4-A152-C749-AB73-5070BC6CE969}">
      <dgm:prSet/>
      <dgm:spPr/>
      <dgm:t>
        <a:bodyPr/>
        <a:lstStyle/>
        <a:p>
          <a:endParaRPr lang="en-US"/>
        </a:p>
      </dgm:t>
    </dgm:pt>
    <dgm:pt modelId="{C73E4C21-EB04-1D4C-B497-3FA51D9CEF25}">
      <dgm:prSet phldrT="[Text]"/>
      <dgm:spPr/>
      <dgm:t>
        <a:bodyPr/>
        <a:lstStyle/>
        <a:p>
          <a:r>
            <a:rPr lang="en-US" dirty="0" err="1" smtClean="0"/>
            <a:t>Mencari</a:t>
          </a:r>
          <a:r>
            <a:rPr lang="en-US" dirty="0" smtClean="0"/>
            <a:t> </a:t>
          </a:r>
          <a:r>
            <a:rPr lang="en-US" dirty="0" err="1" smtClean="0"/>
            <a:t>informasi</a:t>
          </a:r>
          <a:endParaRPr lang="en-US" dirty="0"/>
        </a:p>
      </dgm:t>
    </dgm:pt>
    <dgm:pt modelId="{F9447CCA-3954-CE42-854C-396CB550D670}" type="parTrans" cxnId="{634898E9-A99C-C64C-8C5E-8962DC0E1311}">
      <dgm:prSet/>
      <dgm:spPr/>
      <dgm:t>
        <a:bodyPr/>
        <a:lstStyle/>
        <a:p>
          <a:endParaRPr lang="en-US"/>
        </a:p>
      </dgm:t>
    </dgm:pt>
    <dgm:pt modelId="{D0CA19BF-B61C-604A-9BAE-DAFD1641BD0A}" type="sibTrans" cxnId="{634898E9-A99C-C64C-8C5E-8962DC0E1311}">
      <dgm:prSet/>
      <dgm:spPr/>
      <dgm:t>
        <a:bodyPr/>
        <a:lstStyle/>
        <a:p>
          <a:endParaRPr lang="en-US"/>
        </a:p>
      </dgm:t>
    </dgm:pt>
    <dgm:pt modelId="{E6B036FD-C1C3-5640-AB5A-6D5311EDC871}">
      <dgm:prSet phldrT="[Text]"/>
      <dgm:spPr/>
      <dgm:t>
        <a:bodyPr/>
        <a:lstStyle/>
        <a:p>
          <a:r>
            <a:rPr lang="en-US" dirty="0" err="1" smtClean="0"/>
            <a:t>Fungsi</a:t>
          </a:r>
          <a:r>
            <a:rPr lang="en-US" dirty="0" smtClean="0"/>
            <a:t> </a:t>
          </a:r>
          <a:r>
            <a:rPr lang="en-US" dirty="0" err="1" smtClean="0"/>
            <a:t>pemeliharaan</a:t>
          </a:r>
          <a:endParaRPr lang="en-US" dirty="0"/>
        </a:p>
      </dgm:t>
    </dgm:pt>
    <dgm:pt modelId="{2BBBFAC6-3DAD-0745-AFD7-5714CE5F2A2A}" type="parTrans" cxnId="{AB705401-0569-ED46-B686-B7A3D41CFC91}">
      <dgm:prSet/>
      <dgm:spPr/>
      <dgm:t>
        <a:bodyPr/>
        <a:lstStyle/>
        <a:p>
          <a:endParaRPr lang="en-US"/>
        </a:p>
      </dgm:t>
    </dgm:pt>
    <dgm:pt modelId="{1484BC3F-D28F-714F-9B60-F245C424106D}" type="sibTrans" cxnId="{AB705401-0569-ED46-B686-B7A3D41CFC91}">
      <dgm:prSet/>
      <dgm:spPr/>
      <dgm:t>
        <a:bodyPr/>
        <a:lstStyle/>
        <a:p>
          <a:endParaRPr lang="en-US"/>
        </a:p>
      </dgm:t>
    </dgm:pt>
    <dgm:pt modelId="{7FB25638-C914-6048-99AF-CDA51AECF7CB}">
      <dgm:prSet phldrT="[Text]"/>
      <dgm:spPr/>
      <dgm:t>
        <a:bodyPr/>
        <a:lstStyle/>
        <a:p>
          <a:r>
            <a:rPr lang="en-US" dirty="0" err="1" smtClean="0"/>
            <a:t>Mendorong</a:t>
          </a:r>
          <a:r>
            <a:rPr lang="en-US" dirty="0" smtClean="0"/>
            <a:t> </a:t>
          </a:r>
          <a:r>
            <a:rPr lang="en-US" dirty="0" err="1" smtClean="0"/>
            <a:t>semangat</a:t>
          </a:r>
          <a:endParaRPr lang="en-US" dirty="0"/>
        </a:p>
      </dgm:t>
    </dgm:pt>
    <dgm:pt modelId="{D87D67B3-E8FB-F04E-B898-6DFC38B9D33C}" type="parTrans" cxnId="{ABF7A2A5-C956-8E42-BC9C-30D7E964D6E3}">
      <dgm:prSet/>
      <dgm:spPr/>
      <dgm:t>
        <a:bodyPr/>
        <a:lstStyle/>
        <a:p>
          <a:endParaRPr lang="en-US"/>
        </a:p>
      </dgm:t>
    </dgm:pt>
    <dgm:pt modelId="{DB8DDBE6-5239-B24A-98D4-BB8A254B6C23}" type="sibTrans" cxnId="{ABF7A2A5-C956-8E42-BC9C-30D7E964D6E3}">
      <dgm:prSet/>
      <dgm:spPr/>
      <dgm:t>
        <a:bodyPr/>
        <a:lstStyle/>
        <a:p>
          <a:endParaRPr lang="en-US"/>
        </a:p>
      </dgm:t>
    </dgm:pt>
    <dgm:pt modelId="{AA03C6C1-D2A8-774F-BCC0-143DF3600847}">
      <dgm:prSet phldrT="[Text]"/>
      <dgm:spPr/>
      <dgm:t>
        <a:bodyPr/>
        <a:lstStyle/>
        <a:p>
          <a:r>
            <a:rPr lang="en-US" dirty="0" err="1" smtClean="0"/>
            <a:t>Mengikuti</a:t>
          </a:r>
          <a:endParaRPr lang="en-US" dirty="0"/>
        </a:p>
      </dgm:t>
    </dgm:pt>
    <dgm:pt modelId="{C6667666-C627-8646-8689-A63A13F4119E}" type="parTrans" cxnId="{7369DC3C-392C-1A4A-BB66-B2C3E005FC9A}">
      <dgm:prSet/>
      <dgm:spPr/>
      <dgm:t>
        <a:bodyPr/>
        <a:lstStyle/>
        <a:p>
          <a:endParaRPr lang="en-US"/>
        </a:p>
      </dgm:t>
    </dgm:pt>
    <dgm:pt modelId="{5032CA6C-5DF6-7B45-A54C-458C497B6245}" type="sibTrans" cxnId="{7369DC3C-392C-1A4A-BB66-B2C3E005FC9A}">
      <dgm:prSet/>
      <dgm:spPr/>
      <dgm:t>
        <a:bodyPr/>
        <a:lstStyle/>
        <a:p>
          <a:endParaRPr lang="en-US"/>
        </a:p>
      </dgm:t>
    </dgm:pt>
    <dgm:pt modelId="{1B78C4A2-A0E3-3E44-BF9A-8938A9EC1844}">
      <dgm:prSet phldrT="[Text]"/>
      <dgm:spPr/>
      <dgm:t>
        <a:bodyPr/>
        <a:lstStyle/>
        <a:p>
          <a:r>
            <a:rPr lang="en-US" dirty="0" err="1" smtClean="0"/>
            <a:t>Memberi</a:t>
          </a:r>
          <a:r>
            <a:rPr lang="en-US" dirty="0" smtClean="0"/>
            <a:t> </a:t>
          </a:r>
          <a:r>
            <a:rPr lang="en-US" dirty="0" err="1" smtClean="0"/>
            <a:t>informasi</a:t>
          </a:r>
          <a:endParaRPr lang="en-US" dirty="0"/>
        </a:p>
      </dgm:t>
    </dgm:pt>
    <dgm:pt modelId="{6C942049-FC1D-114A-98B5-3E4D6F1AAE0C}" type="parTrans" cxnId="{D085243A-6295-EE43-B432-17D24FFDD113}">
      <dgm:prSet/>
      <dgm:spPr/>
      <dgm:t>
        <a:bodyPr/>
        <a:lstStyle/>
        <a:p>
          <a:endParaRPr lang="en-US"/>
        </a:p>
      </dgm:t>
    </dgm:pt>
    <dgm:pt modelId="{565F9683-2797-534A-AB32-477EACCBB788}" type="sibTrans" cxnId="{D085243A-6295-EE43-B432-17D24FFDD113}">
      <dgm:prSet/>
      <dgm:spPr/>
      <dgm:t>
        <a:bodyPr/>
        <a:lstStyle/>
        <a:p>
          <a:endParaRPr lang="en-US"/>
        </a:p>
      </dgm:t>
    </dgm:pt>
    <dgm:pt modelId="{54122446-B86A-AA41-93C6-4023382AA889}">
      <dgm:prSet phldrT="[Text]"/>
      <dgm:spPr/>
      <dgm:t>
        <a:bodyPr/>
        <a:lstStyle/>
        <a:p>
          <a:r>
            <a:rPr lang="en-US" dirty="0" err="1" smtClean="0"/>
            <a:t>Memberi</a:t>
          </a:r>
          <a:r>
            <a:rPr lang="en-US" dirty="0" smtClean="0"/>
            <a:t> </a:t>
          </a:r>
          <a:r>
            <a:rPr lang="en-US" dirty="0" err="1" smtClean="0"/>
            <a:t>pendapat</a:t>
          </a:r>
          <a:endParaRPr lang="en-US" dirty="0"/>
        </a:p>
      </dgm:t>
    </dgm:pt>
    <dgm:pt modelId="{776FD969-1F21-AB43-A701-6B9C8DA81A45}" type="parTrans" cxnId="{2F5937BB-3022-DC49-9261-E4C7EDFCA53A}">
      <dgm:prSet/>
      <dgm:spPr/>
      <dgm:t>
        <a:bodyPr/>
        <a:lstStyle/>
        <a:p>
          <a:endParaRPr lang="en-US"/>
        </a:p>
      </dgm:t>
    </dgm:pt>
    <dgm:pt modelId="{990DA714-47BE-FF45-AD21-490293272CD4}" type="sibTrans" cxnId="{2F5937BB-3022-DC49-9261-E4C7EDFCA53A}">
      <dgm:prSet/>
      <dgm:spPr/>
      <dgm:t>
        <a:bodyPr/>
        <a:lstStyle/>
        <a:p>
          <a:endParaRPr lang="en-US"/>
        </a:p>
      </dgm:t>
    </dgm:pt>
    <dgm:pt modelId="{2A1B6F8B-8C15-F447-BE25-43391145FEE1}">
      <dgm:prSet phldrT="[Text]"/>
      <dgm:spPr/>
      <dgm:t>
        <a:bodyPr/>
        <a:lstStyle/>
        <a:p>
          <a:r>
            <a:rPr lang="en-US" dirty="0" err="1" smtClean="0"/>
            <a:t>Menjelaskan</a:t>
          </a:r>
          <a:endParaRPr lang="en-US" dirty="0"/>
        </a:p>
      </dgm:t>
    </dgm:pt>
    <dgm:pt modelId="{A223E6B8-D9B5-AB48-B56C-68EC391D61F4}" type="parTrans" cxnId="{10ADCCB7-B4E6-C048-9EC4-2B85D9E277BD}">
      <dgm:prSet/>
      <dgm:spPr/>
      <dgm:t>
        <a:bodyPr/>
        <a:lstStyle/>
        <a:p>
          <a:endParaRPr lang="en-US"/>
        </a:p>
      </dgm:t>
    </dgm:pt>
    <dgm:pt modelId="{E80DFF78-0455-5B45-B711-17D178585172}" type="sibTrans" cxnId="{10ADCCB7-B4E6-C048-9EC4-2B85D9E277BD}">
      <dgm:prSet/>
      <dgm:spPr/>
      <dgm:t>
        <a:bodyPr/>
        <a:lstStyle/>
        <a:p>
          <a:endParaRPr lang="en-US"/>
        </a:p>
      </dgm:t>
    </dgm:pt>
    <dgm:pt modelId="{C74AF512-EF52-8B49-B735-98E4580500B6}">
      <dgm:prSet phldrT="[Text]"/>
      <dgm:spPr/>
      <dgm:t>
        <a:bodyPr/>
        <a:lstStyle/>
        <a:p>
          <a:r>
            <a:rPr lang="en-US" dirty="0" err="1" smtClean="0"/>
            <a:t>Mengoordinasikan</a:t>
          </a:r>
          <a:endParaRPr lang="en-US" dirty="0"/>
        </a:p>
      </dgm:t>
    </dgm:pt>
    <dgm:pt modelId="{60134B77-0885-194F-AFAD-34AF6D1EC585}" type="parTrans" cxnId="{4A851F99-B55E-F84F-95E9-57775EFFCADE}">
      <dgm:prSet/>
      <dgm:spPr/>
      <dgm:t>
        <a:bodyPr/>
        <a:lstStyle/>
        <a:p>
          <a:endParaRPr lang="en-US"/>
        </a:p>
      </dgm:t>
    </dgm:pt>
    <dgm:pt modelId="{41E6AF39-2CBC-6D49-842A-13CDEB3DC0BC}" type="sibTrans" cxnId="{4A851F99-B55E-F84F-95E9-57775EFFCADE}">
      <dgm:prSet/>
      <dgm:spPr/>
      <dgm:t>
        <a:bodyPr/>
        <a:lstStyle/>
        <a:p>
          <a:endParaRPr lang="en-US"/>
        </a:p>
      </dgm:t>
    </dgm:pt>
    <dgm:pt modelId="{29A1B0A8-153F-8940-B0FD-A62CB35A9901}">
      <dgm:prSet phldrT="[Text]"/>
      <dgm:spPr/>
      <dgm:t>
        <a:bodyPr/>
        <a:lstStyle/>
        <a:p>
          <a:r>
            <a:rPr lang="en-US" dirty="0" err="1" smtClean="0"/>
            <a:t>Meringkaskan</a:t>
          </a:r>
          <a:endParaRPr lang="en-US" dirty="0"/>
        </a:p>
      </dgm:t>
    </dgm:pt>
    <dgm:pt modelId="{82611F89-F68A-C34C-BBD2-A5F5CA81AE6D}" type="parTrans" cxnId="{4B05122A-57AD-904B-81B9-6B41D286ED89}">
      <dgm:prSet/>
      <dgm:spPr/>
      <dgm:t>
        <a:bodyPr/>
        <a:lstStyle/>
        <a:p>
          <a:endParaRPr lang="en-US"/>
        </a:p>
      </dgm:t>
    </dgm:pt>
    <dgm:pt modelId="{FADD612F-3D56-2A4C-B644-073B7C0C9D1D}" type="sibTrans" cxnId="{4B05122A-57AD-904B-81B9-6B41D286ED89}">
      <dgm:prSet/>
      <dgm:spPr/>
      <dgm:t>
        <a:bodyPr/>
        <a:lstStyle/>
        <a:p>
          <a:endParaRPr lang="en-US"/>
        </a:p>
      </dgm:t>
    </dgm:pt>
    <dgm:pt modelId="{5D78826F-9C6E-3143-8FB6-5DB96B45433A}">
      <dgm:prSet phldrT="[Text]"/>
      <dgm:spPr/>
      <dgm:t>
        <a:bodyPr/>
        <a:lstStyle/>
        <a:p>
          <a:r>
            <a:rPr lang="en-US" dirty="0" err="1" smtClean="0"/>
            <a:t>Menguji</a:t>
          </a:r>
          <a:r>
            <a:rPr lang="en-US" dirty="0" smtClean="0"/>
            <a:t> </a:t>
          </a:r>
          <a:r>
            <a:rPr lang="en-US" dirty="0" err="1" smtClean="0"/>
            <a:t>kelayakan</a:t>
          </a:r>
          <a:endParaRPr lang="en-US" dirty="0"/>
        </a:p>
      </dgm:t>
    </dgm:pt>
    <dgm:pt modelId="{A87DD77B-34F4-8643-ADC2-E6E4A8F32E16}" type="parTrans" cxnId="{AA7CD9F8-984B-B649-845B-E97AD3902CA9}">
      <dgm:prSet/>
      <dgm:spPr/>
      <dgm:t>
        <a:bodyPr/>
        <a:lstStyle/>
        <a:p>
          <a:endParaRPr lang="en-US"/>
        </a:p>
      </dgm:t>
    </dgm:pt>
    <dgm:pt modelId="{8F2B5CD8-02A3-DA43-930C-6F595B2B7F17}" type="sibTrans" cxnId="{AA7CD9F8-984B-B649-845B-E97AD3902CA9}">
      <dgm:prSet/>
      <dgm:spPr/>
      <dgm:t>
        <a:bodyPr/>
        <a:lstStyle/>
        <a:p>
          <a:endParaRPr lang="en-US"/>
        </a:p>
      </dgm:t>
    </dgm:pt>
    <dgm:pt modelId="{4C9A35B4-7BC7-6744-98A4-03AC6599D0F9}">
      <dgm:prSet phldrT="[Text]"/>
      <dgm:spPr/>
      <dgm:t>
        <a:bodyPr/>
        <a:lstStyle/>
        <a:p>
          <a:r>
            <a:rPr lang="en-US" dirty="0" err="1" smtClean="0"/>
            <a:t>Mengevaluasi</a:t>
          </a:r>
          <a:endParaRPr lang="en-US" dirty="0"/>
        </a:p>
      </dgm:t>
    </dgm:pt>
    <dgm:pt modelId="{3CA03552-AAE9-EF4F-83F3-45E8FB3662B2}" type="parTrans" cxnId="{33E23F6E-5FBF-0C4A-9188-958F24E6B7C0}">
      <dgm:prSet/>
      <dgm:spPr/>
      <dgm:t>
        <a:bodyPr/>
        <a:lstStyle/>
        <a:p>
          <a:endParaRPr lang="en-US"/>
        </a:p>
      </dgm:t>
    </dgm:pt>
    <dgm:pt modelId="{08981C80-C7E6-C94B-8AD5-E9634963092D}" type="sibTrans" cxnId="{33E23F6E-5FBF-0C4A-9188-958F24E6B7C0}">
      <dgm:prSet/>
      <dgm:spPr/>
      <dgm:t>
        <a:bodyPr/>
        <a:lstStyle/>
        <a:p>
          <a:endParaRPr lang="en-US"/>
        </a:p>
      </dgm:t>
    </dgm:pt>
    <dgm:pt modelId="{89A484E6-FC7F-D743-B764-F99DC3DACE3A}">
      <dgm:prSet phldrT="[Text]"/>
      <dgm:spPr/>
      <dgm:t>
        <a:bodyPr/>
        <a:lstStyle/>
        <a:p>
          <a:r>
            <a:rPr lang="en-US" dirty="0" err="1" smtClean="0"/>
            <a:t>Mendiagnosis</a:t>
          </a:r>
          <a:r>
            <a:rPr lang="en-US" dirty="0" smtClean="0"/>
            <a:t> </a:t>
          </a:r>
          <a:endParaRPr lang="en-US" dirty="0"/>
        </a:p>
      </dgm:t>
    </dgm:pt>
    <dgm:pt modelId="{07FD0237-071C-B244-8A85-70265E2C81AA}" type="parTrans" cxnId="{795967BF-129F-E749-898B-7F4E8E3396DC}">
      <dgm:prSet/>
      <dgm:spPr/>
      <dgm:t>
        <a:bodyPr/>
        <a:lstStyle/>
        <a:p>
          <a:endParaRPr lang="en-US"/>
        </a:p>
      </dgm:t>
    </dgm:pt>
    <dgm:pt modelId="{B9E91A01-72DA-6849-8559-41F591EECDED}" type="sibTrans" cxnId="{795967BF-129F-E749-898B-7F4E8E3396DC}">
      <dgm:prSet/>
      <dgm:spPr/>
      <dgm:t>
        <a:bodyPr/>
        <a:lstStyle/>
        <a:p>
          <a:endParaRPr lang="en-US"/>
        </a:p>
      </dgm:t>
    </dgm:pt>
    <dgm:pt modelId="{E71A51C7-E0D2-AD4A-B626-9493231A48B4}">
      <dgm:prSet phldrT="[Text]"/>
      <dgm:spPr/>
      <dgm:t>
        <a:bodyPr/>
        <a:lstStyle/>
        <a:p>
          <a:r>
            <a:rPr lang="en-US" dirty="0" err="1" smtClean="0"/>
            <a:t>Menetapkan</a:t>
          </a:r>
          <a:r>
            <a:rPr lang="en-US" dirty="0" smtClean="0"/>
            <a:t> </a:t>
          </a:r>
          <a:r>
            <a:rPr lang="en-US" dirty="0" err="1" smtClean="0"/>
            <a:t>standar</a:t>
          </a:r>
          <a:endParaRPr lang="en-US" dirty="0"/>
        </a:p>
      </dgm:t>
    </dgm:pt>
    <dgm:pt modelId="{CDD4B43A-A416-A140-9ABE-22A7B6C98C81}" type="parTrans" cxnId="{D1A3899C-D164-0B48-AF6F-78FFD534565D}">
      <dgm:prSet/>
      <dgm:spPr/>
      <dgm:t>
        <a:bodyPr/>
        <a:lstStyle/>
        <a:p>
          <a:endParaRPr lang="en-US"/>
        </a:p>
      </dgm:t>
    </dgm:pt>
    <dgm:pt modelId="{F3CD99E7-F32E-3744-8AB5-12BF478BA423}" type="sibTrans" cxnId="{D1A3899C-D164-0B48-AF6F-78FFD534565D}">
      <dgm:prSet/>
      <dgm:spPr/>
      <dgm:t>
        <a:bodyPr/>
        <a:lstStyle/>
        <a:p>
          <a:endParaRPr lang="en-US"/>
        </a:p>
      </dgm:t>
    </dgm:pt>
    <dgm:pt modelId="{7791A09C-D4CA-3441-AD17-1B95473B313A}">
      <dgm:prSet phldrT="[Text]"/>
      <dgm:spPr/>
      <dgm:t>
        <a:bodyPr/>
        <a:lstStyle/>
        <a:p>
          <a:r>
            <a:rPr lang="en-US" dirty="0" err="1" smtClean="0"/>
            <a:t>Mengekspresikan</a:t>
          </a:r>
          <a:r>
            <a:rPr lang="en-US" dirty="0" smtClean="0"/>
            <a:t> </a:t>
          </a:r>
          <a:r>
            <a:rPr lang="en-US" dirty="0" err="1" smtClean="0"/>
            <a:t>perasaan</a:t>
          </a:r>
          <a:endParaRPr lang="en-US" dirty="0"/>
        </a:p>
      </dgm:t>
    </dgm:pt>
    <dgm:pt modelId="{5F9A7469-A60D-544F-9595-6A9A774C33F2}" type="parTrans" cxnId="{78C115D6-246F-E344-BB07-4822E80DB4E9}">
      <dgm:prSet/>
      <dgm:spPr/>
      <dgm:t>
        <a:bodyPr/>
        <a:lstStyle/>
        <a:p>
          <a:endParaRPr lang="en-US"/>
        </a:p>
      </dgm:t>
    </dgm:pt>
    <dgm:pt modelId="{9F705A02-E2C9-6640-905B-0C43195D7A07}" type="sibTrans" cxnId="{78C115D6-246F-E344-BB07-4822E80DB4E9}">
      <dgm:prSet/>
      <dgm:spPr/>
      <dgm:t>
        <a:bodyPr/>
        <a:lstStyle/>
        <a:p>
          <a:endParaRPr lang="en-US"/>
        </a:p>
      </dgm:t>
    </dgm:pt>
    <dgm:pt modelId="{8F4C1EE6-C7CD-C74D-AA24-0C9A475BFDF8}">
      <dgm:prSet phldrT="[Text]"/>
      <dgm:spPr/>
      <dgm:t>
        <a:bodyPr/>
        <a:lstStyle/>
        <a:p>
          <a:r>
            <a:rPr lang="en-US" dirty="0" err="1" smtClean="0"/>
            <a:t>Mengambil</a:t>
          </a:r>
          <a:r>
            <a:rPr lang="en-US" dirty="0" smtClean="0"/>
            <a:t> </a:t>
          </a:r>
          <a:r>
            <a:rPr lang="en-US" dirty="0" err="1" smtClean="0"/>
            <a:t>konsensus</a:t>
          </a:r>
          <a:endParaRPr lang="en-US" dirty="0"/>
        </a:p>
      </dgm:t>
    </dgm:pt>
    <dgm:pt modelId="{F357104E-8CC3-014C-B7A3-9C4C8DF1CD54}" type="parTrans" cxnId="{59F3F899-E0BF-154C-A6E6-03EF83615BD3}">
      <dgm:prSet/>
      <dgm:spPr/>
      <dgm:t>
        <a:bodyPr/>
        <a:lstStyle/>
        <a:p>
          <a:endParaRPr lang="en-US"/>
        </a:p>
      </dgm:t>
    </dgm:pt>
    <dgm:pt modelId="{FDB094B6-FE07-5D4E-838D-B2F6FD2EA9AD}" type="sibTrans" cxnId="{59F3F899-E0BF-154C-A6E6-03EF83615BD3}">
      <dgm:prSet/>
      <dgm:spPr/>
      <dgm:t>
        <a:bodyPr/>
        <a:lstStyle/>
        <a:p>
          <a:endParaRPr lang="en-US"/>
        </a:p>
      </dgm:t>
    </dgm:pt>
    <dgm:pt modelId="{9596903B-6269-7841-B458-3DDCC1EA409C}">
      <dgm:prSet phldrT="[Text]"/>
      <dgm:spPr/>
      <dgm:t>
        <a:bodyPr/>
        <a:lstStyle/>
        <a:p>
          <a:r>
            <a:rPr lang="en-US" dirty="0" err="1" smtClean="0"/>
            <a:t>Menciptakan</a:t>
          </a:r>
          <a:r>
            <a:rPr lang="en-US" dirty="0" smtClean="0"/>
            <a:t> </a:t>
          </a:r>
          <a:r>
            <a:rPr lang="en-US" dirty="0" err="1" smtClean="0"/>
            <a:t>keharmonisan</a:t>
          </a:r>
          <a:endParaRPr lang="en-US" dirty="0"/>
        </a:p>
      </dgm:t>
    </dgm:pt>
    <dgm:pt modelId="{1F54BE0F-1971-4244-A9C9-D0F08C3727E9}" type="parTrans" cxnId="{B783988C-8983-AE4D-B322-E40DE57382AD}">
      <dgm:prSet/>
      <dgm:spPr/>
      <dgm:t>
        <a:bodyPr/>
        <a:lstStyle/>
        <a:p>
          <a:endParaRPr lang="en-US"/>
        </a:p>
      </dgm:t>
    </dgm:pt>
    <dgm:pt modelId="{EB126369-5246-B84C-B617-FE9495953175}" type="sibTrans" cxnId="{B783988C-8983-AE4D-B322-E40DE57382AD}">
      <dgm:prSet/>
      <dgm:spPr/>
      <dgm:t>
        <a:bodyPr/>
        <a:lstStyle/>
        <a:p>
          <a:endParaRPr lang="en-US"/>
        </a:p>
      </dgm:t>
    </dgm:pt>
    <dgm:pt modelId="{4E1F11BD-3BF9-8E4E-A795-3D010F59C6AB}">
      <dgm:prSet phldrT="[Text]"/>
      <dgm:spPr/>
      <dgm:t>
        <a:bodyPr/>
        <a:lstStyle/>
        <a:p>
          <a:r>
            <a:rPr lang="en-US" dirty="0" err="1" smtClean="0"/>
            <a:t>Mengurangi</a:t>
          </a:r>
          <a:r>
            <a:rPr lang="en-US" dirty="0" smtClean="0"/>
            <a:t> </a:t>
          </a:r>
          <a:r>
            <a:rPr lang="en-US" dirty="0" err="1" smtClean="0"/>
            <a:t>ketegangan</a:t>
          </a:r>
          <a:endParaRPr lang="en-US" dirty="0"/>
        </a:p>
      </dgm:t>
    </dgm:pt>
    <dgm:pt modelId="{11BA0955-FD97-A74E-BD05-32C02F931E53}" type="parTrans" cxnId="{CFFE4C80-2CC7-7A49-ACCC-7FDC3FD2000F}">
      <dgm:prSet/>
      <dgm:spPr/>
      <dgm:t>
        <a:bodyPr/>
        <a:lstStyle/>
        <a:p>
          <a:endParaRPr lang="en-US"/>
        </a:p>
      </dgm:t>
    </dgm:pt>
    <dgm:pt modelId="{AE977494-1C50-374B-8463-6CFE7CB5A179}" type="sibTrans" cxnId="{CFFE4C80-2CC7-7A49-ACCC-7FDC3FD2000F}">
      <dgm:prSet/>
      <dgm:spPr/>
      <dgm:t>
        <a:bodyPr/>
        <a:lstStyle/>
        <a:p>
          <a:endParaRPr lang="en-US"/>
        </a:p>
      </dgm:t>
    </dgm:pt>
    <dgm:pt modelId="{8D6F767B-CAFD-4A4C-8F16-72B256260772}" type="pres">
      <dgm:prSet presAssocID="{1D71C664-A7B0-0D4E-8CAC-01943CB9CFD1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DB9A576-013F-C94C-B538-5CA919A13196}" type="pres">
      <dgm:prSet presAssocID="{E1F1840A-C54D-2448-9D6E-2720F6B3B4FA}" presName="compNode" presStyleCnt="0"/>
      <dgm:spPr/>
    </dgm:pt>
    <dgm:pt modelId="{24F3B23B-0DD2-904E-9014-37FFD10E3BC6}" type="pres">
      <dgm:prSet presAssocID="{E1F1840A-C54D-2448-9D6E-2720F6B3B4FA}" presName="aNode" presStyleLbl="bgShp" presStyleIdx="0" presStyleCnt="2"/>
      <dgm:spPr/>
      <dgm:t>
        <a:bodyPr/>
        <a:lstStyle/>
        <a:p>
          <a:endParaRPr lang="en-US"/>
        </a:p>
      </dgm:t>
    </dgm:pt>
    <dgm:pt modelId="{16880990-1FD5-6349-BBA5-AE9A82E36E3B}" type="pres">
      <dgm:prSet presAssocID="{E1F1840A-C54D-2448-9D6E-2720F6B3B4FA}" presName="textNode" presStyleLbl="bgShp" presStyleIdx="0" presStyleCnt="2"/>
      <dgm:spPr/>
      <dgm:t>
        <a:bodyPr/>
        <a:lstStyle/>
        <a:p>
          <a:endParaRPr lang="en-US"/>
        </a:p>
      </dgm:t>
    </dgm:pt>
    <dgm:pt modelId="{16653861-C761-E444-88CD-7D9B686AA3CF}" type="pres">
      <dgm:prSet presAssocID="{E1F1840A-C54D-2448-9D6E-2720F6B3B4FA}" presName="compChildNode" presStyleCnt="0"/>
      <dgm:spPr/>
    </dgm:pt>
    <dgm:pt modelId="{2B0BF668-CFD5-2C4E-A41A-26CA9CD95FBE}" type="pres">
      <dgm:prSet presAssocID="{E1F1840A-C54D-2448-9D6E-2720F6B3B4FA}" presName="theInnerList" presStyleCnt="0"/>
      <dgm:spPr/>
    </dgm:pt>
    <dgm:pt modelId="{5E2C5D56-FBD1-0749-B2FC-4880C4C1ADD0}" type="pres">
      <dgm:prSet presAssocID="{F018545A-F8AA-5745-BB67-47F76BAFA94E}" presName="childNode" presStyleLbl="node1" presStyleIdx="0" presStyleCnt="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6A2380-26D1-8541-A23B-7E4C8BB328FC}" type="pres">
      <dgm:prSet presAssocID="{F018545A-F8AA-5745-BB67-47F76BAFA94E}" presName="aSpace2" presStyleCnt="0"/>
      <dgm:spPr/>
    </dgm:pt>
    <dgm:pt modelId="{DE4599EC-7583-4E43-902D-8BC3BDA7BDAD}" type="pres">
      <dgm:prSet presAssocID="{C73E4C21-EB04-1D4C-B497-3FA51D9CEF25}" presName="childNode" presStyleLbl="node1" presStyleIdx="1" presStyleCnt="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E65F88-3DDF-8144-98E9-189355958366}" type="pres">
      <dgm:prSet presAssocID="{C73E4C21-EB04-1D4C-B497-3FA51D9CEF25}" presName="aSpace2" presStyleCnt="0"/>
      <dgm:spPr/>
    </dgm:pt>
    <dgm:pt modelId="{0C878D86-F3E6-3D42-8FE3-F9F68E32F15F}" type="pres">
      <dgm:prSet presAssocID="{1B78C4A2-A0E3-3E44-BF9A-8938A9EC1844}" presName="childNode" presStyleLbl="node1" presStyleIdx="2" presStyleCnt="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77394A-012E-4044-AF29-9D5653217881}" type="pres">
      <dgm:prSet presAssocID="{1B78C4A2-A0E3-3E44-BF9A-8938A9EC1844}" presName="aSpace2" presStyleCnt="0"/>
      <dgm:spPr/>
    </dgm:pt>
    <dgm:pt modelId="{25CDDA8D-74A0-5B46-8260-5D21033F214B}" type="pres">
      <dgm:prSet presAssocID="{54122446-B86A-AA41-93C6-4023382AA889}" presName="childNode" presStyleLbl="node1" presStyleIdx="3" presStyleCnt="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E30596-0EC9-584B-89B4-6EB1F9C63B91}" type="pres">
      <dgm:prSet presAssocID="{54122446-B86A-AA41-93C6-4023382AA889}" presName="aSpace2" presStyleCnt="0"/>
      <dgm:spPr/>
    </dgm:pt>
    <dgm:pt modelId="{30250995-013E-C04B-B921-3DD6DC6752F4}" type="pres">
      <dgm:prSet presAssocID="{2A1B6F8B-8C15-F447-BE25-43391145FEE1}" presName="childNode" presStyleLbl="node1" presStyleIdx="4" presStyleCnt="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C4E315-F95D-ED45-9789-D0FC5C5DED2C}" type="pres">
      <dgm:prSet presAssocID="{2A1B6F8B-8C15-F447-BE25-43391145FEE1}" presName="aSpace2" presStyleCnt="0"/>
      <dgm:spPr/>
    </dgm:pt>
    <dgm:pt modelId="{69DAE0CC-EC1A-C940-9856-47DE98106A62}" type="pres">
      <dgm:prSet presAssocID="{C74AF512-EF52-8B49-B735-98E4580500B6}" presName="childNode" presStyleLbl="node1" presStyleIdx="5" presStyleCnt="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F8D56A-00F0-C647-BD61-EDF75EECAFC9}" type="pres">
      <dgm:prSet presAssocID="{C74AF512-EF52-8B49-B735-98E4580500B6}" presName="aSpace2" presStyleCnt="0"/>
      <dgm:spPr/>
    </dgm:pt>
    <dgm:pt modelId="{46216AB6-6D69-A942-8DDA-444B20103678}" type="pres">
      <dgm:prSet presAssocID="{29A1B0A8-153F-8940-B0FD-A62CB35A9901}" presName="childNode" presStyleLbl="node1" presStyleIdx="6" presStyleCnt="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C903F0-D122-E346-A0A0-5C398C2C75F3}" type="pres">
      <dgm:prSet presAssocID="{29A1B0A8-153F-8940-B0FD-A62CB35A9901}" presName="aSpace2" presStyleCnt="0"/>
      <dgm:spPr/>
    </dgm:pt>
    <dgm:pt modelId="{9A09C129-8860-2345-BF00-3F4A6F3E7445}" type="pres">
      <dgm:prSet presAssocID="{5D78826F-9C6E-3143-8FB6-5DB96B45433A}" presName="childNode" presStyleLbl="node1" presStyleIdx="7" presStyleCnt="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152828-20F0-B848-9D23-C48BBE04FC9A}" type="pres">
      <dgm:prSet presAssocID="{5D78826F-9C6E-3143-8FB6-5DB96B45433A}" presName="aSpace2" presStyleCnt="0"/>
      <dgm:spPr/>
    </dgm:pt>
    <dgm:pt modelId="{E79877BF-4B5D-3840-A251-FC397B3AA0B0}" type="pres">
      <dgm:prSet presAssocID="{4C9A35B4-7BC7-6744-98A4-03AC6599D0F9}" presName="childNode" presStyleLbl="node1" presStyleIdx="8" presStyleCnt="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5A2C7D-D5AB-F04E-B915-E914B2588ED7}" type="pres">
      <dgm:prSet presAssocID="{4C9A35B4-7BC7-6744-98A4-03AC6599D0F9}" presName="aSpace2" presStyleCnt="0"/>
      <dgm:spPr/>
    </dgm:pt>
    <dgm:pt modelId="{B63A5A42-96A1-D545-9E36-0033E1C30981}" type="pres">
      <dgm:prSet presAssocID="{89A484E6-FC7F-D743-B764-F99DC3DACE3A}" presName="childNode" presStyleLbl="node1" presStyleIdx="9" presStyleCnt="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42CC38-A529-E54E-8EF3-E3BBD87F1D1F}" type="pres">
      <dgm:prSet presAssocID="{E1F1840A-C54D-2448-9D6E-2720F6B3B4FA}" presName="aSpace" presStyleCnt="0"/>
      <dgm:spPr/>
    </dgm:pt>
    <dgm:pt modelId="{54861411-DBAD-7341-B7E8-5FEB3F60C96B}" type="pres">
      <dgm:prSet presAssocID="{E6B036FD-C1C3-5640-AB5A-6D5311EDC871}" presName="compNode" presStyleCnt="0"/>
      <dgm:spPr/>
    </dgm:pt>
    <dgm:pt modelId="{4D009D57-413A-6B4E-8B5D-20E656465591}" type="pres">
      <dgm:prSet presAssocID="{E6B036FD-C1C3-5640-AB5A-6D5311EDC871}" presName="aNode" presStyleLbl="bgShp" presStyleIdx="1" presStyleCnt="2"/>
      <dgm:spPr/>
      <dgm:t>
        <a:bodyPr/>
        <a:lstStyle/>
        <a:p>
          <a:endParaRPr lang="en-US"/>
        </a:p>
      </dgm:t>
    </dgm:pt>
    <dgm:pt modelId="{33133168-B47F-154A-AAF8-8C449445DD4D}" type="pres">
      <dgm:prSet presAssocID="{E6B036FD-C1C3-5640-AB5A-6D5311EDC871}" presName="textNode" presStyleLbl="bgShp" presStyleIdx="1" presStyleCnt="2"/>
      <dgm:spPr/>
      <dgm:t>
        <a:bodyPr/>
        <a:lstStyle/>
        <a:p>
          <a:endParaRPr lang="en-US"/>
        </a:p>
      </dgm:t>
    </dgm:pt>
    <dgm:pt modelId="{8EF90FE0-36C8-7842-A9A6-E437CC2D4612}" type="pres">
      <dgm:prSet presAssocID="{E6B036FD-C1C3-5640-AB5A-6D5311EDC871}" presName="compChildNode" presStyleCnt="0"/>
      <dgm:spPr/>
    </dgm:pt>
    <dgm:pt modelId="{43F9931C-8DB5-5D46-8696-F3A30A7936F9}" type="pres">
      <dgm:prSet presAssocID="{E6B036FD-C1C3-5640-AB5A-6D5311EDC871}" presName="theInnerList" presStyleCnt="0"/>
      <dgm:spPr/>
    </dgm:pt>
    <dgm:pt modelId="{9AAA6111-A1B5-F543-8B89-DC2E8F36D1F8}" type="pres">
      <dgm:prSet presAssocID="{7FB25638-C914-6048-99AF-CDA51AECF7CB}" presName="childNode" presStyleLbl="node1" presStyleIdx="10" presStyleCnt="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7405F3-1D32-C848-BF7D-1839FE4594A6}" type="pres">
      <dgm:prSet presAssocID="{7FB25638-C914-6048-99AF-CDA51AECF7CB}" presName="aSpace2" presStyleCnt="0"/>
      <dgm:spPr/>
    </dgm:pt>
    <dgm:pt modelId="{989B02D6-BE1C-0543-B5BF-2A5B859B20CD}" type="pres">
      <dgm:prSet presAssocID="{E71A51C7-E0D2-AD4A-B626-9493231A48B4}" presName="childNode" presStyleLbl="node1" presStyleIdx="11" presStyleCnt="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3EAF79-8295-0E47-8536-446AAF24AD1B}" type="pres">
      <dgm:prSet presAssocID="{E71A51C7-E0D2-AD4A-B626-9493231A48B4}" presName="aSpace2" presStyleCnt="0"/>
      <dgm:spPr/>
    </dgm:pt>
    <dgm:pt modelId="{7090B68D-9454-1542-95BE-421BEB574107}" type="pres">
      <dgm:prSet presAssocID="{AA03C6C1-D2A8-774F-BCC0-143DF3600847}" presName="childNode" presStyleLbl="node1" presStyleIdx="12" presStyleCnt="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F6EA58-8872-9944-9929-CB3884668FB2}" type="pres">
      <dgm:prSet presAssocID="{AA03C6C1-D2A8-774F-BCC0-143DF3600847}" presName="aSpace2" presStyleCnt="0"/>
      <dgm:spPr/>
    </dgm:pt>
    <dgm:pt modelId="{900BB7C5-00F9-7846-B841-99716906F20B}" type="pres">
      <dgm:prSet presAssocID="{7791A09C-D4CA-3441-AD17-1B95473B313A}" presName="childNode" presStyleLbl="node1" presStyleIdx="13" presStyleCnt="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C274EF-9EB4-3C44-B218-DD81E1C48B7C}" type="pres">
      <dgm:prSet presAssocID="{7791A09C-D4CA-3441-AD17-1B95473B313A}" presName="aSpace2" presStyleCnt="0"/>
      <dgm:spPr/>
    </dgm:pt>
    <dgm:pt modelId="{09AEEA1B-45D3-834C-885B-1FF7C3EAA1C9}" type="pres">
      <dgm:prSet presAssocID="{8F4C1EE6-C7CD-C74D-AA24-0C9A475BFDF8}" presName="childNode" presStyleLbl="node1" presStyleIdx="14" presStyleCnt="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44A153-865B-4543-A1AC-D0C65AD69D95}" type="pres">
      <dgm:prSet presAssocID="{8F4C1EE6-C7CD-C74D-AA24-0C9A475BFDF8}" presName="aSpace2" presStyleCnt="0"/>
      <dgm:spPr/>
    </dgm:pt>
    <dgm:pt modelId="{DDEBAB19-FE2B-CA4F-BF00-115C0AD6F569}" type="pres">
      <dgm:prSet presAssocID="{9596903B-6269-7841-B458-3DDCC1EA409C}" presName="childNode" presStyleLbl="node1" presStyleIdx="15" presStyleCnt="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E5947A-A959-9A45-90F8-DB3C092260C2}" type="pres">
      <dgm:prSet presAssocID="{9596903B-6269-7841-B458-3DDCC1EA409C}" presName="aSpace2" presStyleCnt="0"/>
      <dgm:spPr/>
    </dgm:pt>
    <dgm:pt modelId="{BFB68057-289D-744E-B948-5ADB7E5220CE}" type="pres">
      <dgm:prSet presAssocID="{4E1F11BD-3BF9-8E4E-A795-3D010F59C6AB}" presName="childNode" presStyleLbl="node1" presStyleIdx="16" presStyleCnt="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FCCFBA4-A152-C749-AB73-5070BC6CE969}" srcId="{E1F1840A-C54D-2448-9D6E-2720F6B3B4FA}" destId="{F018545A-F8AA-5745-BB67-47F76BAFA94E}" srcOrd="0" destOrd="0" parTransId="{287D208C-9F6B-D142-A761-05270BD0AD6C}" sibTransId="{CD5EA386-CDBB-AF41-B283-5BCFD3448E84}"/>
    <dgm:cxn modelId="{D1A3899C-D164-0B48-AF6F-78FFD534565D}" srcId="{E6B036FD-C1C3-5640-AB5A-6D5311EDC871}" destId="{E71A51C7-E0D2-AD4A-B626-9493231A48B4}" srcOrd="1" destOrd="0" parTransId="{CDD4B43A-A416-A140-9ABE-22A7B6C98C81}" sibTransId="{F3CD99E7-F32E-3744-8AB5-12BF478BA423}"/>
    <dgm:cxn modelId="{0FCCCF8C-0282-C54B-AF86-B036A75CD0AF}" type="presOf" srcId="{1B78C4A2-A0E3-3E44-BF9A-8938A9EC1844}" destId="{0C878D86-F3E6-3D42-8FE3-F9F68E32F15F}" srcOrd="0" destOrd="0" presId="urn:microsoft.com/office/officeart/2005/8/layout/lProcess2"/>
    <dgm:cxn modelId="{670D5D89-40EE-6441-8932-3650B8230FDE}" type="presOf" srcId="{54122446-B86A-AA41-93C6-4023382AA889}" destId="{25CDDA8D-74A0-5B46-8260-5D21033F214B}" srcOrd="0" destOrd="0" presId="urn:microsoft.com/office/officeart/2005/8/layout/lProcess2"/>
    <dgm:cxn modelId="{59F3F899-E0BF-154C-A6E6-03EF83615BD3}" srcId="{E6B036FD-C1C3-5640-AB5A-6D5311EDC871}" destId="{8F4C1EE6-C7CD-C74D-AA24-0C9A475BFDF8}" srcOrd="4" destOrd="0" parTransId="{F357104E-8CC3-014C-B7A3-9C4C8DF1CD54}" sibTransId="{FDB094B6-FE07-5D4E-838D-B2F6FD2EA9AD}"/>
    <dgm:cxn modelId="{7369DC3C-392C-1A4A-BB66-B2C3E005FC9A}" srcId="{E6B036FD-C1C3-5640-AB5A-6D5311EDC871}" destId="{AA03C6C1-D2A8-774F-BCC0-143DF3600847}" srcOrd="2" destOrd="0" parTransId="{C6667666-C627-8646-8689-A63A13F4119E}" sibTransId="{5032CA6C-5DF6-7B45-A54C-458C497B6245}"/>
    <dgm:cxn modelId="{A2A2657B-2F8D-E245-A48A-AF5AD7CBDBB8}" type="presOf" srcId="{E6B036FD-C1C3-5640-AB5A-6D5311EDC871}" destId="{4D009D57-413A-6B4E-8B5D-20E656465591}" srcOrd="0" destOrd="0" presId="urn:microsoft.com/office/officeart/2005/8/layout/lProcess2"/>
    <dgm:cxn modelId="{ABF7A2A5-C956-8E42-BC9C-30D7E964D6E3}" srcId="{E6B036FD-C1C3-5640-AB5A-6D5311EDC871}" destId="{7FB25638-C914-6048-99AF-CDA51AECF7CB}" srcOrd="0" destOrd="0" parTransId="{D87D67B3-E8FB-F04E-B898-6DFC38B9D33C}" sibTransId="{DB8DDBE6-5239-B24A-98D4-BB8A254B6C23}"/>
    <dgm:cxn modelId="{037309E3-BD0F-C548-823A-FA9B75562FAE}" type="presOf" srcId="{5D78826F-9C6E-3143-8FB6-5DB96B45433A}" destId="{9A09C129-8860-2345-BF00-3F4A6F3E7445}" srcOrd="0" destOrd="0" presId="urn:microsoft.com/office/officeart/2005/8/layout/lProcess2"/>
    <dgm:cxn modelId="{2F5937BB-3022-DC49-9261-E4C7EDFCA53A}" srcId="{E1F1840A-C54D-2448-9D6E-2720F6B3B4FA}" destId="{54122446-B86A-AA41-93C6-4023382AA889}" srcOrd="3" destOrd="0" parTransId="{776FD969-1F21-AB43-A701-6B9C8DA81A45}" sibTransId="{990DA714-47BE-FF45-AD21-490293272CD4}"/>
    <dgm:cxn modelId="{78C115D6-246F-E344-BB07-4822E80DB4E9}" srcId="{E6B036FD-C1C3-5640-AB5A-6D5311EDC871}" destId="{7791A09C-D4CA-3441-AD17-1B95473B313A}" srcOrd="3" destOrd="0" parTransId="{5F9A7469-A60D-544F-9595-6A9A774C33F2}" sibTransId="{9F705A02-E2C9-6640-905B-0C43195D7A07}"/>
    <dgm:cxn modelId="{5EF34EDC-F754-2948-9CDB-5EE4B6AB7C69}" type="presOf" srcId="{1D71C664-A7B0-0D4E-8CAC-01943CB9CFD1}" destId="{8D6F767B-CAFD-4A4C-8F16-72B256260772}" srcOrd="0" destOrd="0" presId="urn:microsoft.com/office/officeart/2005/8/layout/lProcess2"/>
    <dgm:cxn modelId="{368F6724-7074-9D4F-8C2B-679D4CBE9A22}" type="presOf" srcId="{E71A51C7-E0D2-AD4A-B626-9493231A48B4}" destId="{989B02D6-BE1C-0543-B5BF-2A5B859B20CD}" srcOrd="0" destOrd="0" presId="urn:microsoft.com/office/officeart/2005/8/layout/lProcess2"/>
    <dgm:cxn modelId="{50C6B9F0-101A-D942-BB26-D491918EDBC2}" srcId="{1D71C664-A7B0-0D4E-8CAC-01943CB9CFD1}" destId="{E1F1840A-C54D-2448-9D6E-2720F6B3B4FA}" srcOrd="0" destOrd="0" parTransId="{92240FBA-2927-B74B-A67B-72FF3696ED77}" sibTransId="{F11C379A-5365-3A47-A563-D638D98283A1}"/>
    <dgm:cxn modelId="{4A851F99-B55E-F84F-95E9-57775EFFCADE}" srcId="{E1F1840A-C54D-2448-9D6E-2720F6B3B4FA}" destId="{C74AF512-EF52-8B49-B735-98E4580500B6}" srcOrd="5" destOrd="0" parTransId="{60134B77-0885-194F-AFAD-34AF6D1EC585}" sibTransId="{41E6AF39-2CBC-6D49-842A-13CDEB3DC0BC}"/>
    <dgm:cxn modelId="{81AF6B7B-2B8E-6746-B086-E5237D75DF5A}" type="presOf" srcId="{9596903B-6269-7841-B458-3DDCC1EA409C}" destId="{DDEBAB19-FE2B-CA4F-BF00-115C0AD6F569}" srcOrd="0" destOrd="0" presId="urn:microsoft.com/office/officeart/2005/8/layout/lProcess2"/>
    <dgm:cxn modelId="{4B05122A-57AD-904B-81B9-6B41D286ED89}" srcId="{E1F1840A-C54D-2448-9D6E-2720F6B3B4FA}" destId="{29A1B0A8-153F-8940-B0FD-A62CB35A9901}" srcOrd="6" destOrd="0" parTransId="{82611F89-F68A-C34C-BBD2-A5F5CA81AE6D}" sibTransId="{FADD612F-3D56-2A4C-B644-073B7C0C9D1D}"/>
    <dgm:cxn modelId="{A79947FF-D705-8046-83AB-FC20812825B9}" type="presOf" srcId="{E1F1840A-C54D-2448-9D6E-2720F6B3B4FA}" destId="{16880990-1FD5-6349-BBA5-AE9A82E36E3B}" srcOrd="1" destOrd="0" presId="urn:microsoft.com/office/officeart/2005/8/layout/lProcess2"/>
    <dgm:cxn modelId="{486F6171-2BEE-014E-87CC-C61743E8A30E}" type="presOf" srcId="{AA03C6C1-D2A8-774F-BCC0-143DF3600847}" destId="{7090B68D-9454-1542-95BE-421BEB574107}" srcOrd="0" destOrd="0" presId="urn:microsoft.com/office/officeart/2005/8/layout/lProcess2"/>
    <dgm:cxn modelId="{795967BF-129F-E749-898B-7F4E8E3396DC}" srcId="{E1F1840A-C54D-2448-9D6E-2720F6B3B4FA}" destId="{89A484E6-FC7F-D743-B764-F99DC3DACE3A}" srcOrd="9" destOrd="0" parTransId="{07FD0237-071C-B244-8A85-70265E2C81AA}" sibTransId="{B9E91A01-72DA-6849-8559-41F591EECDED}"/>
    <dgm:cxn modelId="{D085243A-6295-EE43-B432-17D24FFDD113}" srcId="{E1F1840A-C54D-2448-9D6E-2720F6B3B4FA}" destId="{1B78C4A2-A0E3-3E44-BF9A-8938A9EC1844}" srcOrd="2" destOrd="0" parTransId="{6C942049-FC1D-114A-98B5-3E4D6F1AAE0C}" sibTransId="{565F9683-2797-534A-AB32-477EACCBB788}"/>
    <dgm:cxn modelId="{0512ACC8-B1EF-E04F-A215-713D9E7BAC69}" type="presOf" srcId="{2A1B6F8B-8C15-F447-BE25-43391145FEE1}" destId="{30250995-013E-C04B-B921-3DD6DC6752F4}" srcOrd="0" destOrd="0" presId="urn:microsoft.com/office/officeart/2005/8/layout/lProcess2"/>
    <dgm:cxn modelId="{76B13817-D7B8-FE4D-A51A-388912EDF358}" type="presOf" srcId="{E6B036FD-C1C3-5640-AB5A-6D5311EDC871}" destId="{33133168-B47F-154A-AAF8-8C449445DD4D}" srcOrd="1" destOrd="0" presId="urn:microsoft.com/office/officeart/2005/8/layout/lProcess2"/>
    <dgm:cxn modelId="{CFFE4C80-2CC7-7A49-ACCC-7FDC3FD2000F}" srcId="{E6B036FD-C1C3-5640-AB5A-6D5311EDC871}" destId="{4E1F11BD-3BF9-8E4E-A795-3D010F59C6AB}" srcOrd="6" destOrd="0" parTransId="{11BA0955-FD97-A74E-BD05-32C02F931E53}" sibTransId="{AE977494-1C50-374B-8463-6CFE7CB5A179}"/>
    <dgm:cxn modelId="{33E23F6E-5FBF-0C4A-9188-958F24E6B7C0}" srcId="{E1F1840A-C54D-2448-9D6E-2720F6B3B4FA}" destId="{4C9A35B4-7BC7-6744-98A4-03AC6599D0F9}" srcOrd="8" destOrd="0" parTransId="{3CA03552-AAE9-EF4F-83F3-45E8FB3662B2}" sibTransId="{08981C80-C7E6-C94B-8AD5-E9634963092D}"/>
    <dgm:cxn modelId="{19C2D928-D924-8440-BE18-C846BC1C0A27}" type="presOf" srcId="{4E1F11BD-3BF9-8E4E-A795-3D010F59C6AB}" destId="{BFB68057-289D-744E-B948-5ADB7E5220CE}" srcOrd="0" destOrd="0" presId="urn:microsoft.com/office/officeart/2005/8/layout/lProcess2"/>
    <dgm:cxn modelId="{46CA9B67-3732-EF4E-AB5B-0EC4F4E11726}" type="presOf" srcId="{7791A09C-D4CA-3441-AD17-1B95473B313A}" destId="{900BB7C5-00F9-7846-B841-99716906F20B}" srcOrd="0" destOrd="0" presId="urn:microsoft.com/office/officeart/2005/8/layout/lProcess2"/>
    <dgm:cxn modelId="{1F9C80EA-E214-1741-89CD-939557851198}" type="presOf" srcId="{C74AF512-EF52-8B49-B735-98E4580500B6}" destId="{69DAE0CC-EC1A-C940-9856-47DE98106A62}" srcOrd="0" destOrd="0" presId="urn:microsoft.com/office/officeart/2005/8/layout/lProcess2"/>
    <dgm:cxn modelId="{4DB4A5DC-4361-D24E-9131-7063EB5F0F1F}" type="presOf" srcId="{89A484E6-FC7F-D743-B764-F99DC3DACE3A}" destId="{B63A5A42-96A1-D545-9E36-0033E1C30981}" srcOrd="0" destOrd="0" presId="urn:microsoft.com/office/officeart/2005/8/layout/lProcess2"/>
    <dgm:cxn modelId="{B783988C-8983-AE4D-B322-E40DE57382AD}" srcId="{E6B036FD-C1C3-5640-AB5A-6D5311EDC871}" destId="{9596903B-6269-7841-B458-3DDCC1EA409C}" srcOrd="5" destOrd="0" parTransId="{1F54BE0F-1971-4244-A9C9-D0F08C3727E9}" sibTransId="{EB126369-5246-B84C-B617-FE9495953175}"/>
    <dgm:cxn modelId="{10ADCCB7-B4E6-C048-9EC4-2B85D9E277BD}" srcId="{E1F1840A-C54D-2448-9D6E-2720F6B3B4FA}" destId="{2A1B6F8B-8C15-F447-BE25-43391145FEE1}" srcOrd="4" destOrd="0" parTransId="{A223E6B8-D9B5-AB48-B56C-68EC391D61F4}" sibTransId="{E80DFF78-0455-5B45-B711-17D178585172}"/>
    <dgm:cxn modelId="{82CBC69E-DBEA-C544-962B-9CCD46DAE8AA}" type="presOf" srcId="{4C9A35B4-7BC7-6744-98A4-03AC6599D0F9}" destId="{E79877BF-4B5D-3840-A251-FC397B3AA0B0}" srcOrd="0" destOrd="0" presId="urn:microsoft.com/office/officeart/2005/8/layout/lProcess2"/>
    <dgm:cxn modelId="{634898E9-A99C-C64C-8C5E-8962DC0E1311}" srcId="{E1F1840A-C54D-2448-9D6E-2720F6B3B4FA}" destId="{C73E4C21-EB04-1D4C-B497-3FA51D9CEF25}" srcOrd="1" destOrd="0" parTransId="{F9447CCA-3954-CE42-854C-396CB550D670}" sibTransId="{D0CA19BF-B61C-604A-9BAE-DAFD1641BD0A}"/>
    <dgm:cxn modelId="{AB705401-0569-ED46-B686-B7A3D41CFC91}" srcId="{1D71C664-A7B0-0D4E-8CAC-01943CB9CFD1}" destId="{E6B036FD-C1C3-5640-AB5A-6D5311EDC871}" srcOrd="1" destOrd="0" parTransId="{2BBBFAC6-3DAD-0745-AFD7-5714CE5F2A2A}" sibTransId="{1484BC3F-D28F-714F-9B60-F245C424106D}"/>
    <dgm:cxn modelId="{A61C7025-D764-754A-811C-DC12D8DAFC6F}" type="presOf" srcId="{29A1B0A8-153F-8940-B0FD-A62CB35A9901}" destId="{46216AB6-6D69-A942-8DDA-444B20103678}" srcOrd="0" destOrd="0" presId="urn:microsoft.com/office/officeart/2005/8/layout/lProcess2"/>
    <dgm:cxn modelId="{2D87ABE1-AF1A-C347-925A-87F82C1A2681}" type="presOf" srcId="{7FB25638-C914-6048-99AF-CDA51AECF7CB}" destId="{9AAA6111-A1B5-F543-8B89-DC2E8F36D1F8}" srcOrd="0" destOrd="0" presId="urn:microsoft.com/office/officeart/2005/8/layout/lProcess2"/>
    <dgm:cxn modelId="{154B3CD8-5DCE-3A41-9394-9095E9E6E4A1}" type="presOf" srcId="{8F4C1EE6-C7CD-C74D-AA24-0C9A475BFDF8}" destId="{09AEEA1B-45D3-834C-885B-1FF7C3EAA1C9}" srcOrd="0" destOrd="0" presId="urn:microsoft.com/office/officeart/2005/8/layout/lProcess2"/>
    <dgm:cxn modelId="{AA7CD9F8-984B-B649-845B-E97AD3902CA9}" srcId="{E1F1840A-C54D-2448-9D6E-2720F6B3B4FA}" destId="{5D78826F-9C6E-3143-8FB6-5DB96B45433A}" srcOrd="7" destOrd="0" parTransId="{A87DD77B-34F4-8643-ADC2-E6E4A8F32E16}" sibTransId="{8F2B5CD8-02A3-DA43-930C-6F595B2B7F17}"/>
    <dgm:cxn modelId="{7EF3194B-06D5-FF4F-917B-AB0A8D437815}" type="presOf" srcId="{C73E4C21-EB04-1D4C-B497-3FA51D9CEF25}" destId="{DE4599EC-7583-4E43-902D-8BC3BDA7BDAD}" srcOrd="0" destOrd="0" presId="urn:microsoft.com/office/officeart/2005/8/layout/lProcess2"/>
    <dgm:cxn modelId="{D6740336-12E3-014C-9701-E91CF8E6A182}" type="presOf" srcId="{E1F1840A-C54D-2448-9D6E-2720F6B3B4FA}" destId="{24F3B23B-0DD2-904E-9014-37FFD10E3BC6}" srcOrd="0" destOrd="0" presId="urn:microsoft.com/office/officeart/2005/8/layout/lProcess2"/>
    <dgm:cxn modelId="{5DF6FEDE-6087-0C4E-AA9D-D6917EA6FB9E}" type="presOf" srcId="{F018545A-F8AA-5745-BB67-47F76BAFA94E}" destId="{5E2C5D56-FBD1-0749-B2FC-4880C4C1ADD0}" srcOrd="0" destOrd="0" presId="urn:microsoft.com/office/officeart/2005/8/layout/lProcess2"/>
    <dgm:cxn modelId="{12C87A4B-8D29-3C49-A29C-3E7B354471B1}" type="presParOf" srcId="{8D6F767B-CAFD-4A4C-8F16-72B256260772}" destId="{1DB9A576-013F-C94C-B538-5CA919A13196}" srcOrd="0" destOrd="0" presId="urn:microsoft.com/office/officeart/2005/8/layout/lProcess2"/>
    <dgm:cxn modelId="{626A8CD1-06F2-FA43-A7D9-77D330CB5750}" type="presParOf" srcId="{1DB9A576-013F-C94C-B538-5CA919A13196}" destId="{24F3B23B-0DD2-904E-9014-37FFD10E3BC6}" srcOrd="0" destOrd="0" presId="urn:microsoft.com/office/officeart/2005/8/layout/lProcess2"/>
    <dgm:cxn modelId="{F30265FC-ACF4-FA47-A2D9-91E967D61BF8}" type="presParOf" srcId="{1DB9A576-013F-C94C-B538-5CA919A13196}" destId="{16880990-1FD5-6349-BBA5-AE9A82E36E3B}" srcOrd="1" destOrd="0" presId="urn:microsoft.com/office/officeart/2005/8/layout/lProcess2"/>
    <dgm:cxn modelId="{32121B90-CB87-6246-B62A-C2DBA3F08122}" type="presParOf" srcId="{1DB9A576-013F-C94C-B538-5CA919A13196}" destId="{16653861-C761-E444-88CD-7D9B686AA3CF}" srcOrd="2" destOrd="0" presId="urn:microsoft.com/office/officeart/2005/8/layout/lProcess2"/>
    <dgm:cxn modelId="{DF570484-673B-294C-96FC-18D021DE0A2B}" type="presParOf" srcId="{16653861-C761-E444-88CD-7D9B686AA3CF}" destId="{2B0BF668-CFD5-2C4E-A41A-26CA9CD95FBE}" srcOrd="0" destOrd="0" presId="urn:microsoft.com/office/officeart/2005/8/layout/lProcess2"/>
    <dgm:cxn modelId="{0E9A8699-8662-AE44-8D50-2083BF5FEDE1}" type="presParOf" srcId="{2B0BF668-CFD5-2C4E-A41A-26CA9CD95FBE}" destId="{5E2C5D56-FBD1-0749-B2FC-4880C4C1ADD0}" srcOrd="0" destOrd="0" presId="urn:microsoft.com/office/officeart/2005/8/layout/lProcess2"/>
    <dgm:cxn modelId="{2B320D5A-05CB-2243-908C-9F4C8147801F}" type="presParOf" srcId="{2B0BF668-CFD5-2C4E-A41A-26CA9CD95FBE}" destId="{4D6A2380-26D1-8541-A23B-7E4C8BB328FC}" srcOrd="1" destOrd="0" presId="urn:microsoft.com/office/officeart/2005/8/layout/lProcess2"/>
    <dgm:cxn modelId="{EFF655EC-D114-374F-A2B9-F980EB4F279E}" type="presParOf" srcId="{2B0BF668-CFD5-2C4E-A41A-26CA9CD95FBE}" destId="{DE4599EC-7583-4E43-902D-8BC3BDA7BDAD}" srcOrd="2" destOrd="0" presId="urn:microsoft.com/office/officeart/2005/8/layout/lProcess2"/>
    <dgm:cxn modelId="{AA96BA58-2F69-0E44-AFFF-530C4E35430E}" type="presParOf" srcId="{2B0BF668-CFD5-2C4E-A41A-26CA9CD95FBE}" destId="{D0E65F88-3DDF-8144-98E9-189355958366}" srcOrd="3" destOrd="0" presId="urn:microsoft.com/office/officeart/2005/8/layout/lProcess2"/>
    <dgm:cxn modelId="{9EF69920-9D63-4540-BF92-881943B9EFD5}" type="presParOf" srcId="{2B0BF668-CFD5-2C4E-A41A-26CA9CD95FBE}" destId="{0C878D86-F3E6-3D42-8FE3-F9F68E32F15F}" srcOrd="4" destOrd="0" presId="urn:microsoft.com/office/officeart/2005/8/layout/lProcess2"/>
    <dgm:cxn modelId="{622A248F-396C-4645-9560-22C31CD94813}" type="presParOf" srcId="{2B0BF668-CFD5-2C4E-A41A-26CA9CD95FBE}" destId="{7477394A-012E-4044-AF29-9D5653217881}" srcOrd="5" destOrd="0" presId="urn:microsoft.com/office/officeart/2005/8/layout/lProcess2"/>
    <dgm:cxn modelId="{7974CEA7-0575-9E42-81C2-3D1042CDE0A3}" type="presParOf" srcId="{2B0BF668-CFD5-2C4E-A41A-26CA9CD95FBE}" destId="{25CDDA8D-74A0-5B46-8260-5D21033F214B}" srcOrd="6" destOrd="0" presId="urn:microsoft.com/office/officeart/2005/8/layout/lProcess2"/>
    <dgm:cxn modelId="{E0C0239D-D9C4-8F4A-B91A-D32E925CD9C5}" type="presParOf" srcId="{2B0BF668-CFD5-2C4E-A41A-26CA9CD95FBE}" destId="{9CE30596-0EC9-584B-89B4-6EB1F9C63B91}" srcOrd="7" destOrd="0" presId="urn:microsoft.com/office/officeart/2005/8/layout/lProcess2"/>
    <dgm:cxn modelId="{1A39487B-45CC-CE44-9B66-3D0F2A826445}" type="presParOf" srcId="{2B0BF668-CFD5-2C4E-A41A-26CA9CD95FBE}" destId="{30250995-013E-C04B-B921-3DD6DC6752F4}" srcOrd="8" destOrd="0" presId="urn:microsoft.com/office/officeart/2005/8/layout/lProcess2"/>
    <dgm:cxn modelId="{79DB01D4-1CDE-9046-8263-166114A00A2C}" type="presParOf" srcId="{2B0BF668-CFD5-2C4E-A41A-26CA9CD95FBE}" destId="{FEC4E315-F95D-ED45-9789-D0FC5C5DED2C}" srcOrd="9" destOrd="0" presId="urn:microsoft.com/office/officeart/2005/8/layout/lProcess2"/>
    <dgm:cxn modelId="{F2486951-7F78-B947-8CD3-42584276D351}" type="presParOf" srcId="{2B0BF668-CFD5-2C4E-A41A-26CA9CD95FBE}" destId="{69DAE0CC-EC1A-C940-9856-47DE98106A62}" srcOrd="10" destOrd="0" presId="urn:microsoft.com/office/officeart/2005/8/layout/lProcess2"/>
    <dgm:cxn modelId="{B8141DCE-195E-5B4E-A6FA-0498C0488F93}" type="presParOf" srcId="{2B0BF668-CFD5-2C4E-A41A-26CA9CD95FBE}" destId="{5DF8D56A-00F0-C647-BD61-EDF75EECAFC9}" srcOrd="11" destOrd="0" presId="urn:microsoft.com/office/officeart/2005/8/layout/lProcess2"/>
    <dgm:cxn modelId="{AAC86850-37CB-D04A-8A67-7C927192A147}" type="presParOf" srcId="{2B0BF668-CFD5-2C4E-A41A-26CA9CD95FBE}" destId="{46216AB6-6D69-A942-8DDA-444B20103678}" srcOrd="12" destOrd="0" presId="urn:microsoft.com/office/officeart/2005/8/layout/lProcess2"/>
    <dgm:cxn modelId="{94034D00-EBE4-274D-AE99-D281174A0E0E}" type="presParOf" srcId="{2B0BF668-CFD5-2C4E-A41A-26CA9CD95FBE}" destId="{1AC903F0-D122-E346-A0A0-5C398C2C75F3}" srcOrd="13" destOrd="0" presId="urn:microsoft.com/office/officeart/2005/8/layout/lProcess2"/>
    <dgm:cxn modelId="{3C1204D8-B452-C44F-A751-25AE397931A7}" type="presParOf" srcId="{2B0BF668-CFD5-2C4E-A41A-26CA9CD95FBE}" destId="{9A09C129-8860-2345-BF00-3F4A6F3E7445}" srcOrd="14" destOrd="0" presId="urn:microsoft.com/office/officeart/2005/8/layout/lProcess2"/>
    <dgm:cxn modelId="{3035D18A-20D2-BA48-99A9-93DC091234A7}" type="presParOf" srcId="{2B0BF668-CFD5-2C4E-A41A-26CA9CD95FBE}" destId="{0B152828-20F0-B848-9D23-C48BBE04FC9A}" srcOrd="15" destOrd="0" presId="urn:microsoft.com/office/officeart/2005/8/layout/lProcess2"/>
    <dgm:cxn modelId="{14CEA16F-392C-DD4A-98A6-5760F7FD647F}" type="presParOf" srcId="{2B0BF668-CFD5-2C4E-A41A-26CA9CD95FBE}" destId="{E79877BF-4B5D-3840-A251-FC397B3AA0B0}" srcOrd="16" destOrd="0" presId="urn:microsoft.com/office/officeart/2005/8/layout/lProcess2"/>
    <dgm:cxn modelId="{F484A34B-411B-E144-848D-0EA660222438}" type="presParOf" srcId="{2B0BF668-CFD5-2C4E-A41A-26CA9CD95FBE}" destId="{015A2C7D-D5AB-F04E-B915-E914B2588ED7}" srcOrd="17" destOrd="0" presId="urn:microsoft.com/office/officeart/2005/8/layout/lProcess2"/>
    <dgm:cxn modelId="{01923971-C004-AB4A-894F-F008249A6BF7}" type="presParOf" srcId="{2B0BF668-CFD5-2C4E-A41A-26CA9CD95FBE}" destId="{B63A5A42-96A1-D545-9E36-0033E1C30981}" srcOrd="18" destOrd="0" presId="urn:microsoft.com/office/officeart/2005/8/layout/lProcess2"/>
    <dgm:cxn modelId="{9A254582-6809-244D-8C3C-5E374A4A49A4}" type="presParOf" srcId="{8D6F767B-CAFD-4A4C-8F16-72B256260772}" destId="{2D42CC38-A529-E54E-8EF3-E3BBD87F1D1F}" srcOrd="1" destOrd="0" presId="urn:microsoft.com/office/officeart/2005/8/layout/lProcess2"/>
    <dgm:cxn modelId="{82431417-E9ED-E749-8661-EBF50871A48E}" type="presParOf" srcId="{8D6F767B-CAFD-4A4C-8F16-72B256260772}" destId="{54861411-DBAD-7341-B7E8-5FEB3F60C96B}" srcOrd="2" destOrd="0" presId="urn:microsoft.com/office/officeart/2005/8/layout/lProcess2"/>
    <dgm:cxn modelId="{2ACA80A1-76A9-314C-9EA6-E26143E8622B}" type="presParOf" srcId="{54861411-DBAD-7341-B7E8-5FEB3F60C96B}" destId="{4D009D57-413A-6B4E-8B5D-20E656465591}" srcOrd="0" destOrd="0" presId="urn:microsoft.com/office/officeart/2005/8/layout/lProcess2"/>
    <dgm:cxn modelId="{6FBEEA2B-0F0A-AD47-A33D-356E74141EFC}" type="presParOf" srcId="{54861411-DBAD-7341-B7E8-5FEB3F60C96B}" destId="{33133168-B47F-154A-AAF8-8C449445DD4D}" srcOrd="1" destOrd="0" presId="urn:microsoft.com/office/officeart/2005/8/layout/lProcess2"/>
    <dgm:cxn modelId="{C83C2F83-D733-E84C-BC2F-B3C6A51632DB}" type="presParOf" srcId="{54861411-DBAD-7341-B7E8-5FEB3F60C96B}" destId="{8EF90FE0-36C8-7842-A9A6-E437CC2D4612}" srcOrd="2" destOrd="0" presId="urn:microsoft.com/office/officeart/2005/8/layout/lProcess2"/>
    <dgm:cxn modelId="{AA7DF1BC-F027-514E-A55E-2A7D9D9A7505}" type="presParOf" srcId="{8EF90FE0-36C8-7842-A9A6-E437CC2D4612}" destId="{43F9931C-8DB5-5D46-8696-F3A30A7936F9}" srcOrd="0" destOrd="0" presId="urn:microsoft.com/office/officeart/2005/8/layout/lProcess2"/>
    <dgm:cxn modelId="{5283DB8B-AA0B-3B4E-AFC7-D5629EA82962}" type="presParOf" srcId="{43F9931C-8DB5-5D46-8696-F3A30A7936F9}" destId="{9AAA6111-A1B5-F543-8B89-DC2E8F36D1F8}" srcOrd="0" destOrd="0" presId="urn:microsoft.com/office/officeart/2005/8/layout/lProcess2"/>
    <dgm:cxn modelId="{62B836F6-B2E4-F742-89EC-A66030EE68C1}" type="presParOf" srcId="{43F9931C-8DB5-5D46-8696-F3A30A7936F9}" destId="{7D7405F3-1D32-C848-BF7D-1839FE4594A6}" srcOrd="1" destOrd="0" presId="urn:microsoft.com/office/officeart/2005/8/layout/lProcess2"/>
    <dgm:cxn modelId="{217AC65A-AE71-EC4B-8D06-A8A7442D94B4}" type="presParOf" srcId="{43F9931C-8DB5-5D46-8696-F3A30A7936F9}" destId="{989B02D6-BE1C-0543-B5BF-2A5B859B20CD}" srcOrd="2" destOrd="0" presId="urn:microsoft.com/office/officeart/2005/8/layout/lProcess2"/>
    <dgm:cxn modelId="{B76B16D4-EA24-674F-A8A8-53A8CB231894}" type="presParOf" srcId="{43F9931C-8DB5-5D46-8696-F3A30A7936F9}" destId="{873EAF79-8295-0E47-8536-446AAF24AD1B}" srcOrd="3" destOrd="0" presId="urn:microsoft.com/office/officeart/2005/8/layout/lProcess2"/>
    <dgm:cxn modelId="{DB13F270-758D-0141-B8BC-D10040F0467C}" type="presParOf" srcId="{43F9931C-8DB5-5D46-8696-F3A30A7936F9}" destId="{7090B68D-9454-1542-95BE-421BEB574107}" srcOrd="4" destOrd="0" presId="urn:microsoft.com/office/officeart/2005/8/layout/lProcess2"/>
    <dgm:cxn modelId="{608FB022-2D5E-8F41-9C95-3D7F7BD91FFD}" type="presParOf" srcId="{43F9931C-8DB5-5D46-8696-F3A30A7936F9}" destId="{B8F6EA58-8872-9944-9929-CB3884668FB2}" srcOrd="5" destOrd="0" presId="urn:microsoft.com/office/officeart/2005/8/layout/lProcess2"/>
    <dgm:cxn modelId="{1FF3E4E4-9C6F-5A48-AF5B-6DA2F71B8AB5}" type="presParOf" srcId="{43F9931C-8DB5-5D46-8696-F3A30A7936F9}" destId="{900BB7C5-00F9-7846-B841-99716906F20B}" srcOrd="6" destOrd="0" presId="urn:microsoft.com/office/officeart/2005/8/layout/lProcess2"/>
    <dgm:cxn modelId="{8DFF27E2-901A-1444-A6A0-E5A7C0757F63}" type="presParOf" srcId="{43F9931C-8DB5-5D46-8696-F3A30A7936F9}" destId="{0AC274EF-9EB4-3C44-B218-DD81E1C48B7C}" srcOrd="7" destOrd="0" presId="urn:microsoft.com/office/officeart/2005/8/layout/lProcess2"/>
    <dgm:cxn modelId="{B8B88BBC-B275-EA4F-AEBC-3FC69ECECA4C}" type="presParOf" srcId="{43F9931C-8DB5-5D46-8696-F3A30A7936F9}" destId="{09AEEA1B-45D3-834C-885B-1FF7C3EAA1C9}" srcOrd="8" destOrd="0" presId="urn:microsoft.com/office/officeart/2005/8/layout/lProcess2"/>
    <dgm:cxn modelId="{D0E53050-1AA2-4B41-A5DB-86DBC95A8B12}" type="presParOf" srcId="{43F9931C-8DB5-5D46-8696-F3A30A7936F9}" destId="{A244A153-865B-4543-A1AC-D0C65AD69D95}" srcOrd="9" destOrd="0" presId="urn:microsoft.com/office/officeart/2005/8/layout/lProcess2"/>
    <dgm:cxn modelId="{367AC55E-9D0E-8F4C-8863-4FF0ECED069C}" type="presParOf" srcId="{43F9931C-8DB5-5D46-8696-F3A30A7936F9}" destId="{DDEBAB19-FE2B-CA4F-BF00-115C0AD6F569}" srcOrd="10" destOrd="0" presId="urn:microsoft.com/office/officeart/2005/8/layout/lProcess2"/>
    <dgm:cxn modelId="{4540185B-7B3A-B943-9152-E0994754F688}" type="presParOf" srcId="{43F9931C-8DB5-5D46-8696-F3A30A7936F9}" destId="{9BE5947A-A959-9A45-90F8-DB3C092260C2}" srcOrd="11" destOrd="0" presId="urn:microsoft.com/office/officeart/2005/8/layout/lProcess2"/>
    <dgm:cxn modelId="{8C4A7512-51D0-C045-AA02-F8DD124F76AA}" type="presParOf" srcId="{43F9931C-8DB5-5D46-8696-F3A30A7936F9}" destId="{BFB68057-289D-744E-B948-5ADB7E5220CE}" srcOrd="1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AA04F5-DD57-764D-91CF-56D6536622DD}">
      <dsp:nvSpPr>
        <dsp:cNvPr id="0" name=""/>
        <dsp:cNvSpPr/>
      </dsp:nvSpPr>
      <dsp:spPr>
        <a:xfrm>
          <a:off x="2931554" y="3055107"/>
          <a:ext cx="2145406" cy="214540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err="1" smtClean="0"/>
            <a:t>Efektivitas</a:t>
          </a:r>
          <a:r>
            <a:rPr lang="en-US" sz="2700" kern="1200" dirty="0" smtClean="0"/>
            <a:t> </a:t>
          </a:r>
          <a:r>
            <a:rPr lang="en-US" sz="2700" kern="1200" dirty="0" err="1" smtClean="0"/>
            <a:t>Pemimpin</a:t>
          </a:r>
          <a:endParaRPr lang="en-US" sz="2700" kern="1200" dirty="0"/>
        </a:p>
      </dsp:txBody>
      <dsp:txXfrm>
        <a:off x="3245741" y="3369294"/>
        <a:ext cx="1517032" cy="1517032"/>
      </dsp:txXfrm>
    </dsp:sp>
    <dsp:sp modelId="{4519C01C-9D6E-5942-9637-BE13F41CCAD9}">
      <dsp:nvSpPr>
        <dsp:cNvPr id="0" name=""/>
        <dsp:cNvSpPr/>
      </dsp:nvSpPr>
      <dsp:spPr>
        <a:xfrm rot="10800000">
          <a:off x="751701" y="3822089"/>
          <a:ext cx="2059961" cy="61144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91DF5FC-8228-5D4A-ABDC-9118203DE4E6}">
      <dsp:nvSpPr>
        <dsp:cNvPr id="0" name=""/>
        <dsp:cNvSpPr/>
      </dsp:nvSpPr>
      <dsp:spPr>
        <a:xfrm>
          <a:off x="809" y="3527096"/>
          <a:ext cx="1501784" cy="12014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Kepribadian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pengalaman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masa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lalu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dan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harapan</a:t>
          </a:r>
          <a:endParaRPr lang="en-US" sz="1800" kern="1200" dirty="0"/>
        </a:p>
      </dsp:txBody>
      <dsp:txXfrm>
        <a:off x="35998" y="3562285"/>
        <a:ext cx="1431406" cy="1131049"/>
      </dsp:txXfrm>
    </dsp:sp>
    <dsp:sp modelId="{029038CE-02E8-B545-BA13-94789A216D38}">
      <dsp:nvSpPr>
        <dsp:cNvPr id="0" name=""/>
        <dsp:cNvSpPr/>
      </dsp:nvSpPr>
      <dsp:spPr>
        <a:xfrm rot="12960000">
          <a:off x="1176175" y="2515692"/>
          <a:ext cx="2059961" cy="61144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F81DDD0-E559-774F-BFD4-1B8D9B2992AA}">
      <dsp:nvSpPr>
        <dsp:cNvPr id="0" name=""/>
        <dsp:cNvSpPr/>
      </dsp:nvSpPr>
      <dsp:spPr>
        <a:xfrm>
          <a:off x="621992" y="1615291"/>
          <a:ext cx="1501784" cy="12014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Harapan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dan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perilaku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atasan</a:t>
          </a:r>
          <a:endParaRPr lang="en-US" sz="1800" kern="1200" dirty="0"/>
        </a:p>
      </dsp:txBody>
      <dsp:txXfrm>
        <a:off x="657181" y="1650480"/>
        <a:ext cx="1431406" cy="1131049"/>
      </dsp:txXfrm>
    </dsp:sp>
    <dsp:sp modelId="{F435272F-76C4-CB4E-82CE-436B2E879F1F}">
      <dsp:nvSpPr>
        <dsp:cNvPr id="0" name=""/>
        <dsp:cNvSpPr/>
      </dsp:nvSpPr>
      <dsp:spPr>
        <a:xfrm rot="15120000">
          <a:off x="2287463" y="1708294"/>
          <a:ext cx="2059961" cy="61144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9C519A8-306F-354D-BA60-5C9E93FB1DD2}">
      <dsp:nvSpPr>
        <dsp:cNvPr id="0" name=""/>
        <dsp:cNvSpPr/>
      </dsp:nvSpPr>
      <dsp:spPr>
        <a:xfrm>
          <a:off x="2248270" y="433731"/>
          <a:ext cx="1501784" cy="12014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Persyaratan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tugas</a:t>
          </a:r>
          <a:endParaRPr lang="en-US" sz="1800" kern="1200" dirty="0" smtClean="0"/>
        </a:p>
      </dsp:txBody>
      <dsp:txXfrm>
        <a:off x="2283459" y="468920"/>
        <a:ext cx="1431406" cy="1131049"/>
      </dsp:txXfrm>
    </dsp:sp>
    <dsp:sp modelId="{DD62281B-744E-1844-B020-B41D119C9678}">
      <dsp:nvSpPr>
        <dsp:cNvPr id="0" name=""/>
        <dsp:cNvSpPr/>
      </dsp:nvSpPr>
      <dsp:spPr>
        <a:xfrm rot="17280000">
          <a:off x="3661090" y="1708294"/>
          <a:ext cx="2059961" cy="61144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BBC0414-F476-714A-8161-00EDB80FD316}">
      <dsp:nvSpPr>
        <dsp:cNvPr id="0" name=""/>
        <dsp:cNvSpPr/>
      </dsp:nvSpPr>
      <dsp:spPr>
        <a:xfrm>
          <a:off x="4258460" y="433731"/>
          <a:ext cx="1501784" cy="12014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Perilaku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harapan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rekan</a:t>
          </a:r>
          <a:endParaRPr lang="en-US" sz="1800" kern="1200" dirty="0" smtClean="0"/>
        </a:p>
      </dsp:txBody>
      <dsp:txXfrm>
        <a:off x="4293649" y="468920"/>
        <a:ext cx="1431406" cy="1131049"/>
      </dsp:txXfrm>
    </dsp:sp>
    <dsp:sp modelId="{BFA9C9C1-EE2B-0C40-B5AD-324DC2F64535}">
      <dsp:nvSpPr>
        <dsp:cNvPr id="0" name=""/>
        <dsp:cNvSpPr/>
      </dsp:nvSpPr>
      <dsp:spPr>
        <a:xfrm rot="19440000">
          <a:off x="4772378" y="2515692"/>
          <a:ext cx="2059961" cy="61144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F9061C9-5F5A-3B41-A854-F9109E0FC039}">
      <dsp:nvSpPr>
        <dsp:cNvPr id="0" name=""/>
        <dsp:cNvSpPr/>
      </dsp:nvSpPr>
      <dsp:spPr>
        <a:xfrm>
          <a:off x="5884738" y="1615291"/>
          <a:ext cx="1501784" cy="12014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Karakteristik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harapan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dan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perilaku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bawahan</a:t>
          </a:r>
          <a:endParaRPr lang="en-US" sz="1800" kern="1200" dirty="0" smtClean="0"/>
        </a:p>
      </dsp:txBody>
      <dsp:txXfrm>
        <a:off x="5919927" y="1650480"/>
        <a:ext cx="1431406" cy="1131049"/>
      </dsp:txXfrm>
    </dsp:sp>
    <dsp:sp modelId="{D25E4E37-A795-4641-9C4A-0525AE5E3CF5}">
      <dsp:nvSpPr>
        <dsp:cNvPr id="0" name=""/>
        <dsp:cNvSpPr/>
      </dsp:nvSpPr>
      <dsp:spPr>
        <a:xfrm>
          <a:off x="5196852" y="3822089"/>
          <a:ext cx="2059961" cy="61144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704A3C7-D703-3F4B-A9C7-169534948F80}">
      <dsp:nvSpPr>
        <dsp:cNvPr id="0" name=""/>
        <dsp:cNvSpPr/>
      </dsp:nvSpPr>
      <dsp:spPr>
        <a:xfrm>
          <a:off x="6505921" y="3527096"/>
          <a:ext cx="1501784" cy="12014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Kultur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dari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kebijaksanaan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organisasi</a:t>
          </a:r>
          <a:endParaRPr lang="en-US" sz="1800" kern="1200" dirty="0" smtClean="0"/>
        </a:p>
      </dsp:txBody>
      <dsp:txXfrm>
        <a:off x="6541110" y="3562285"/>
        <a:ext cx="1431406" cy="11310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F61EB3-5F61-8541-9DB6-7A2F4FF1D460}">
      <dsp:nvSpPr>
        <dsp:cNvPr id="0" name=""/>
        <dsp:cNvSpPr/>
      </dsp:nvSpPr>
      <dsp:spPr>
        <a:xfrm>
          <a:off x="709" y="94815"/>
          <a:ext cx="2768557" cy="166113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/>
            <a:t>Kepemimpinan</a:t>
          </a:r>
          <a:r>
            <a:rPr lang="en-US" sz="3200" kern="1200" dirty="0" smtClean="0"/>
            <a:t> </a:t>
          </a:r>
          <a:r>
            <a:rPr lang="en-US" sz="3200" kern="1200" dirty="0" err="1" smtClean="0"/>
            <a:t>transaksional</a:t>
          </a:r>
          <a:endParaRPr lang="en-US" sz="3200" kern="1200" dirty="0" smtClean="0"/>
        </a:p>
      </dsp:txBody>
      <dsp:txXfrm>
        <a:off x="709" y="94815"/>
        <a:ext cx="2768557" cy="1661134"/>
      </dsp:txXfrm>
    </dsp:sp>
    <dsp:sp modelId="{FFA1A510-DEF3-1F47-A873-269DD18C56D2}">
      <dsp:nvSpPr>
        <dsp:cNvPr id="0" name=""/>
        <dsp:cNvSpPr/>
      </dsp:nvSpPr>
      <dsp:spPr>
        <a:xfrm>
          <a:off x="3046122" y="94815"/>
          <a:ext cx="2768557" cy="166113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/>
            <a:t>Kepemimpinan</a:t>
          </a:r>
          <a:r>
            <a:rPr lang="en-US" sz="3200" kern="1200" dirty="0" smtClean="0"/>
            <a:t> </a:t>
          </a:r>
          <a:r>
            <a:rPr lang="en-US" sz="3200" kern="1200" dirty="0" err="1" smtClean="0"/>
            <a:t>karismatik</a:t>
          </a:r>
          <a:endParaRPr lang="en-US" sz="3200" kern="1200" dirty="0"/>
        </a:p>
      </dsp:txBody>
      <dsp:txXfrm>
        <a:off x="3046122" y="94815"/>
        <a:ext cx="2768557" cy="1661134"/>
      </dsp:txXfrm>
    </dsp:sp>
    <dsp:sp modelId="{4CF0AEAE-5B84-4E4D-B548-EACA15F289B4}">
      <dsp:nvSpPr>
        <dsp:cNvPr id="0" name=""/>
        <dsp:cNvSpPr/>
      </dsp:nvSpPr>
      <dsp:spPr>
        <a:xfrm>
          <a:off x="709" y="2032805"/>
          <a:ext cx="2768557" cy="166113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/>
            <a:t>Kepemimpinan</a:t>
          </a:r>
          <a:r>
            <a:rPr lang="en-US" sz="3200" kern="1200" dirty="0" smtClean="0"/>
            <a:t> </a:t>
          </a:r>
          <a:r>
            <a:rPr lang="en-US" sz="3200" kern="1200" dirty="0" err="1" smtClean="0"/>
            <a:t>visioner</a:t>
          </a:r>
          <a:endParaRPr lang="en-US" sz="3200" kern="1200" dirty="0"/>
        </a:p>
      </dsp:txBody>
      <dsp:txXfrm>
        <a:off x="709" y="2032805"/>
        <a:ext cx="2768557" cy="1661134"/>
      </dsp:txXfrm>
    </dsp:sp>
    <dsp:sp modelId="{0EF59E14-62BF-7844-86F7-A689B39BA810}">
      <dsp:nvSpPr>
        <dsp:cNvPr id="0" name=""/>
        <dsp:cNvSpPr/>
      </dsp:nvSpPr>
      <dsp:spPr>
        <a:xfrm>
          <a:off x="3046122" y="2032805"/>
          <a:ext cx="2768557" cy="166113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/>
            <a:t>Kepemimpinan</a:t>
          </a:r>
          <a:r>
            <a:rPr lang="en-US" sz="3200" kern="1200" dirty="0" smtClean="0"/>
            <a:t> </a:t>
          </a:r>
          <a:r>
            <a:rPr lang="en-US" sz="3200" kern="1200" dirty="0" err="1" smtClean="0"/>
            <a:t>tim</a:t>
          </a:r>
          <a:endParaRPr lang="en-US" sz="3200" kern="1200" dirty="0"/>
        </a:p>
      </dsp:txBody>
      <dsp:txXfrm>
        <a:off x="3046122" y="2032805"/>
        <a:ext cx="2768557" cy="166113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F3B23B-0DD2-904E-9014-37FFD10E3BC6}">
      <dsp:nvSpPr>
        <dsp:cNvPr id="0" name=""/>
        <dsp:cNvSpPr/>
      </dsp:nvSpPr>
      <dsp:spPr>
        <a:xfrm>
          <a:off x="3055" y="0"/>
          <a:ext cx="2939445" cy="493163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err="1" smtClean="0"/>
            <a:t>Fungsi</a:t>
          </a:r>
          <a:r>
            <a:rPr lang="en-US" sz="3700" kern="1200" dirty="0" smtClean="0"/>
            <a:t> </a:t>
          </a:r>
          <a:r>
            <a:rPr lang="en-US" sz="3700" kern="1200" dirty="0" err="1" smtClean="0"/>
            <a:t>tugas</a:t>
          </a:r>
          <a:endParaRPr lang="en-US" sz="3700" kern="1200" dirty="0"/>
        </a:p>
      </dsp:txBody>
      <dsp:txXfrm>
        <a:off x="3055" y="0"/>
        <a:ext cx="2939445" cy="1479491"/>
      </dsp:txXfrm>
    </dsp:sp>
    <dsp:sp modelId="{5E2C5D56-FBD1-0749-B2FC-4880C4C1ADD0}">
      <dsp:nvSpPr>
        <dsp:cNvPr id="0" name=""/>
        <dsp:cNvSpPr/>
      </dsp:nvSpPr>
      <dsp:spPr>
        <a:xfrm>
          <a:off x="297000" y="1480755"/>
          <a:ext cx="2351556" cy="28134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Menciptakan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kegiatan</a:t>
          </a:r>
          <a:endParaRPr lang="en-US" sz="1400" kern="1200" dirty="0"/>
        </a:p>
      </dsp:txBody>
      <dsp:txXfrm>
        <a:off x="305240" y="1488995"/>
        <a:ext cx="2335076" cy="264867"/>
      </dsp:txXfrm>
    </dsp:sp>
    <dsp:sp modelId="{DE4599EC-7583-4E43-902D-8BC3BDA7BDAD}">
      <dsp:nvSpPr>
        <dsp:cNvPr id="0" name=""/>
        <dsp:cNvSpPr/>
      </dsp:nvSpPr>
      <dsp:spPr>
        <a:xfrm>
          <a:off x="297000" y="1805388"/>
          <a:ext cx="2351556" cy="28134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Mencari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informasi</a:t>
          </a:r>
          <a:endParaRPr lang="en-US" sz="1400" kern="1200" dirty="0"/>
        </a:p>
      </dsp:txBody>
      <dsp:txXfrm>
        <a:off x="305240" y="1813628"/>
        <a:ext cx="2335076" cy="264867"/>
      </dsp:txXfrm>
    </dsp:sp>
    <dsp:sp modelId="{0C878D86-F3E6-3D42-8FE3-F9F68E32F15F}">
      <dsp:nvSpPr>
        <dsp:cNvPr id="0" name=""/>
        <dsp:cNvSpPr/>
      </dsp:nvSpPr>
      <dsp:spPr>
        <a:xfrm>
          <a:off x="297000" y="2130020"/>
          <a:ext cx="2351556" cy="28134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Memberi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informasi</a:t>
          </a:r>
          <a:endParaRPr lang="en-US" sz="1400" kern="1200" dirty="0"/>
        </a:p>
      </dsp:txBody>
      <dsp:txXfrm>
        <a:off x="305240" y="2138260"/>
        <a:ext cx="2335076" cy="264867"/>
      </dsp:txXfrm>
    </dsp:sp>
    <dsp:sp modelId="{25CDDA8D-74A0-5B46-8260-5D21033F214B}">
      <dsp:nvSpPr>
        <dsp:cNvPr id="0" name=""/>
        <dsp:cNvSpPr/>
      </dsp:nvSpPr>
      <dsp:spPr>
        <a:xfrm>
          <a:off x="297000" y="2454652"/>
          <a:ext cx="2351556" cy="28134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Memberi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pendapat</a:t>
          </a:r>
          <a:endParaRPr lang="en-US" sz="1400" kern="1200" dirty="0"/>
        </a:p>
      </dsp:txBody>
      <dsp:txXfrm>
        <a:off x="305240" y="2462892"/>
        <a:ext cx="2335076" cy="264867"/>
      </dsp:txXfrm>
    </dsp:sp>
    <dsp:sp modelId="{30250995-013E-C04B-B921-3DD6DC6752F4}">
      <dsp:nvSpPr>
        <dsp:cNvPr id="0" name=""/>
        <dsp:cNvSpPr/>
      </dsp:nvSpPr>
      <dsp:spPr>
        <a:xfrm>
          <a:off x="297000" y="2779284"/>
          <a:ext cx="2351556" cy="28134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Menjelaskan</a:t>
          </a:r>
          <a:endParaRPr lang="en-US" sz="1400" kern="1200" dirty="0"/>
        </a:p>
      </dsp:txBody>
      <dsp:txXfrm>
        <a:off x="305240" y="2787524"/>
        <a:ext cx="2335076" cy="264867"/>
      </dsp:txXfrm>
    </dsp:sp>
    <dsp:sp modelId="{69DAE0CC-EC1A-C940-9856-47DE98106A62}">
      <dsp:nvSpPr>
        <dsp:cNvPr id="0" name=""/>
        <dsp:cNvSpPr/>
      </dsp:nvSpPr>
      <dsp:spPr>
        <a:xfrm>
          <a:off x="297000" y="3103916"/>
          <a:ext cx="2351556" cy="28134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Mengoordinasikan</a:t>
          </a:r>
          <a:endParaRPr lang="en-US" sz="1400" kern="1200" dirty="0"/>
        </a:p>
      </dsp:txBody>
      <dsp:txXfrm>
        <a:off x="305240" y="3112156"/>
        <a:ext cx="2335076" cy="264867"/>
      </dsp:txXfrm>
    </dsp:sp>
    <dsp:sp modelId="{46216AB6-6D69-A942-8DDA-444B20103678}">
      <dsp:nvSpPr>
        <dsp:cNvPr id="0" name=""/>
        <dsp:cNvSpPr/>
      </dsp:nvSpPr>
      <dsp:spPr>
        <a:xfrm>
          <a:off x="297000" y="3428548"/>
          <a:ext cx="2351556" cy="28134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Meringkaskan</a:t>
          </a:r>
          <a:endParaRPr lang="en-US" sz="1400" kern="1200" dirty="0"/>
        </a:p>
      </dsp:txBody>
      <dsp:txXfrm>
        <a:off x="305240" y="3436788"/>
        <a:ext cx="2335076" cy="264867"/>
      </dsp:txXfrm>
    </dsp:sp>
    <dsp:sp modelId="{9A09C129-8860-2345-BF00-3F4A6F3E7445}">
      <dsp:nvSpPr>
        <dsp:cNvPr id="0" name=""/>
        <dsp:cNvSpPr/>
      </dsp:nvSpPr>
      <dsp:spPr>
        <a:xfrm>
          <a:off x="297000" y="3753180"/>
          <a:ext cx="2351556" cy="28134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Menguji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kelayakan</a:t>
          </a:r>
          <a:endParaRPr lang="en-US" sz="1400" kern="1200" dirty="0"/>
        </a:p>
      </dsp:txBody>
      <dsp:txXfrm>
        <a:off x="305240" y="3761420"/>
        <a:ext cx="2335076" cy="264867"/>
      </dsp:txXfrm>
    </dsp:sp>
    <dsp:sp modelId="{E79877BF-4B5D-3840-A251-FC397B3AA0B0}">
      <dsp:nvSpPr>
        <dsp:cNvPr id="0" name=""/>
        <dsp:cNvSpPr/>
      </dsp:nvSpPr>
      <dsp:spPr>
        <a:xfrm>
          <a:off x="297000" y="4077812"/>
          <a:ext cx="2351556" cy="28134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Mengevaluasi</a:t>
          </a:r>
          <a:endParaRPr lang="en-US" sz="1400" kern="1200" dirty="0"/>
        </a:p>
      </dsp:txBody>
      <dsp:txXfrm>
        <a:off x="305240" y="4086052"/>
        <a:ext cx="2335076" cy="264867"/>
      </dsp:txXfrm>
    </dsp:sp>
    <dsp:sp modelId="{B63A5A42-96A1-D545-9E36-0033E1C30981}">
      <dsp:nvSpPr>
        <dsp:cNvPr id="0" name=""/>
        <dsp:cNvSpPr/>
      </dsp:nvSpPr>
      <dsp:spPr>
        <a:xfrm>
          <a:off x="297000" y="4402444"/>
          <a:ext cx="2351556" cy="28134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Mendiagnosis</a:t>
          </a:r>
          <a:r>
            <a:rPr lang="en-US" sz="1400" kern="1200" dirty="0" smtClean="0"/>
            <a:t> </a:t>
          </a:r>
          <a:endParaRPr lang="en-US" sz="1400" kern="1200" dirty="0"/>
        </a:p>
      </dsp:txBody>
      <dsp:txXfrm>
        <a:off x="305240" y="4410684"/>
        <a:ext cx="2335076" cy="264867"/>
      </dsp:txXfrm>
    </dsp:sp>
    <dsp:sp modelId="{4D009D57-413A-6B4E-8B5D-20E656465591}">
      <dsp:nvSpPr>
        <dsp:cNvPr id="0" name=""/>
        <dsp:cNvSpPr/>
      </dsp:nvSpPr>
      <dsp:spPr>
        <a:xfrm>
          <a:off x="3162959" y="0"/>
          <a:ext cx="2939445" cy="493163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err="1" smtClean="0"/>
            <a:t>Fungsi</a:t>
          </a:r>
          <a:r>
            <a:rPr lang="en-US" sz="3700" kern="1200" dirty="0" smtClean="0"/>
            <a:t> </a:t>
          </a:r>
          <a:r>
            <a:rPr lang="en-US" sz="3700" kern="1200" dirty="0" err="1" smtClean="0"/>
            <a:t>pemeliharaan</a:t>
          </a:r>
          <a:endParaRPr lang="en-US" sz="3700" kern="1200" dirty="0"/>
        </a:p>
      </dsp:txBody>
      <dsp:txXfrm>
        <a:off x="3162959" y="0"/>
        <a:ext cx="2939445" cy="1479491"/>
      </dsp:txXfrm>
    </dsp:sp>
    <dsp:sp modelId="{9AAA6111-A1B5-F543-8B89-DC2E8F36D1F8}">
      <dsp:nvSpPr>
        <dsp:cNvPr id="0" name=""/>
        <dsp:cNvSpPr/>
      </dsp:nvSpPr>
      <dsp:spPr>
        <a:xfrm>
          <a:off x="3456903" y="1482501"/>
          <a:ext cx="2351556" cy="4038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Mendorong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semangat</a:t>
          </a:r>
          <a:endParaRPr lang="en-US" sz="1400" kern="1200" dirty="0"/>
        </a:p>
      </dsp:txBody>
      <dsp:txXfrm>
        <a:off x="3468731" y="1494329"/>
        <a:ext cx="2327900" cy="380170"/>
      </dsp:txXfrm>
    </dsp:sp>
    <dsp:sp modelId="{989B02D6-BE1C-0543-B5BF-2A5B859B20CD}">
      <dsp:nvSpPr>
        <dsp:cNvPr id="0" name=""/>
        <dsp:cNvSpPr/>
      </dsp:nvSpPr>
      <dsp:spPr>
        <a:xfrm>
          <a:off x="3456903" y="1948454"/>
          <a:ext cx="2351556" cy="4038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Menetapkan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standar</a:t>
          </a:r>
          <a:endParaRPr lang="en-US" sz="1400" kern="1200" dirty="0"/>
        </a:p>
      </dsp:txBody>
      <dsp:txXfrm>
        <a:off x="3468731" y="1960282"/>
        <a:ext cx="2327900" cy="380170"/>
      </dsp:txXfrm>
    </dsp:sp>
    <dsp:sp modelId="{7090B68D-9454-1542-95BE-421BEB574107}">
      <dsp:nvSpPr>
        <dsp:cNvPr id="0" name=""/>
        <dsp:cNvSpPr/>
      </dsp:nvSpPr>
      <dsp:spPr>
        <a:xfrm>
          <a:off x="3456903" y="2414408"/>
          <a:ext cx="2351556" cy="4038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Mengikuti</a:t>
          </a:r>
          <a:endParaRPr lang="en-US" sz="1400" kern="1200" dirty="0"/>
        </a:p>
      </dsp:txBody>
      <dsp:txXfrm>
        <a:off x="3468731" y="2426236"/>
        <a:ext cx="2327900" cy="380170"/>
      </dsp:txXfrm>
    </dsp:sp>
    <dsp:sp modelId="{900BB7C5-00F9-7846-B841-99716906F20B}">
      <dsp:nvSpPr>
        <dsp:cNvPr id="0" name=""/>
        <dsp:cNvSpPr/>
      </dsp:nvSpPr>
      <dsp:spPr>
        <a:xfrm>
          <a:off x="3456903" y="2880361"/>
          <a:ext cx="2351556" cy="4038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Mengekspresikan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perasaan</a:t>
          </a:r>
          <a:endParaRPr lang="en-US" sz="1400" kern="1200" dirty="0"/>
        </a:p>
      </dsp:txBody>
      <dsp:txXfrm>
        <a:off x="3468731" y="2892189"/>
        <a:ext cx="2327900" cy="380170"/>
      </dsp:txXfrm>
    </dsp:sp>
    <dsp:sp modelId="{09AEEA1B-45D3-834C-885B-1FF7C3EAA1C9}">
      <dsp:nvSpPr>
        <dsp:cNvPr id="0" name=""/>
        <dsp:cNvSpPr/>
      </dsp:nvSpPr>
      <dsp:spPr>
        <a:xfrm>
          <a:off x="3456903" y="3346314"/>
          <a:ext cx="2351556" cy="4038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Mengambil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konsensus</a:t>
          </a:r>
          <a:endParaRPr lang="en-US" sz="1400" kern="1200" dirty="0"/>
        </a:p>
      </dsp:txBody>
      <dsp:txXfrm>
        <a:off x="3468731" y="3358142"/>
        <a:ext cx="2327900" cy="380170"/>
      </dsp:txXfrm>
    </dsp:sp>
    <dsp:sp modelId="{DDEBAB19-FE2B-CA4F-BF00-115C0AD6F569}">
      <dsp:nvSpPr>
        <dsp:cNvPr id="0" name=""/>
        <dsp:cNvSpPr/>
      </dsp:nvSpPr>
      <dsp:spPr>
        <a:xfrm>
          <a:off x="3456903" y="3812267"/>
          <a:ext cx="2351556" cy="4038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Menciptakan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keharmonisan</a:t>
          </a:r>
          <a:endParaRPr lang="en-US" sz="1400" kern="1200" dirty="0"/>
        </a:p>
      </dsp:txBody>
      <dsp:txXfrm>
        <a:off x="3468731" y="3824095"/>
        <a:ext cx="2327900" cy="380170"/>
      </dsp:txXfrm>
    </dsp:sp>
    <dsp:sp modelId="{BFB68057-289D-744E-B948-5ADB7E5220CE}">
      <dsp:nvSpPr>
        <dsp:cNvPr id="0" name=""/>
        <dsp:cNvSpPr/>
      </dsp:nvSpPr>
      <dsp:spPr>
        <a:xfrm>
          <a:off x="3456903" y="4278220"/>
          <a:ext cx="2351556" cy="4038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Mengurangi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ketegangan</a:t>
          </a:r>
          <a:endParaRPr lang="en-US" sz="1400" kern="1200" dirty="0"/>
        </a:p>
      </dsp:txBody>
      <dsp:txXfrm>
        <a:off x="3468731" y="4290048"/>
        <a:ext cx="2327900" cy="3801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1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1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1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1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1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1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25344"/>
            <a:ext cx="9144000" cy="33265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4908" y="94134"/>
            <a:ext cx="3254189" cy="263534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15427" y="2729479"/>
            <a:ext cx="54777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Creating the great</a:t>
            </a:r>
            <a:r>
              <a:rPr lang="id-ID" sz="2400" b="1" i="1" baseline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 </a:t>
            </a:r>
            <a:r>
              <a:rPr lang="id-ID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business leaders</a:t>
            </a:r>
            <a:endParaRPr lang="id-ID" sz="2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16508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696802"/>
            <a:ext cx="7886700" cy="548016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884582" cy="58028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381037" y="0"/>
            <a:ext cx="6762964" cy="579600"/>
          </a:xfrm>
          <a:prstGeom prst="rect">
            <a:avLst/>
          </a:prstGeom>
          <a:solidFill>
            <a:srgbClr val="808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Pentagon 8"/>
          <p:cNvSpPr/>
          <p:nvPr/>
        </p:nvSpPr>
        <p:spPr>
          <a:xfrm>
            <a:off x="884583" y="0"/>
            <a:ext cx="1719916" cy="579600"/>
          </a:xfrm>
          <a:prstGeom prst="homePlate">
            <a:avLst/>
          </a:prstGeom>
          <a:solidFill>
            <a:srgbClr val="1DA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akultas 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konomi dan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isnis </a:t>
            </a:r>
          </a:p>
          <a:p>
            <a:pPr algn="ctr"/>
            <a:r>
              <a:rPr lang="id-ID" sz="1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School</a:t>
            </a:r>
            <a:r>
              <a:rPr lang="id-ID" sz="1000" b="1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Economics and Business</a:t>
            </a:r>
            <a:endParaRPr lang="en-GB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74121" y="6546578"/>
            <a:ext cx="3957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4F91E16F-9A37-4EA0-BE94-494C1E1750E7}" type="slidenum">
              <a:rPr lang="en-GB" sz="1400" smtClean="0"/>
              <a:pPr algn="ctr"/>
              <a:t>‹#›</a:t>
            </a:fld>
            <a:endParaRPr lang="en-GB" sz="14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27" y="6429380"/>
            <a:ext cx="9144000" cy="42862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858918" y="6489704"/>
            <a:ext cx="3271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Creating the great</a:t>
            </a:r>
            <a:r>
              <a:rPr lang="id-ID" sz="1400" b="1" i="1" baseline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 </a:t>
            </a:r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business leaders</a:t>
            </a:r>
            <a:endParaRPr lang="id-ID" sz="1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4649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696802"/>
            <a:ext cx="7886700" cy="548016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884582" cy="58028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381037" y="0"/>
            <a:ext cx="6762964" cy="579600"/>
          </a:xfrm>
          <a:prstGeom prst="rect">
            <a:avLst/>
          </a:prstGeom>
          <a:solidFill>
            <a:srgbClr val="808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Pentagon 8"/>
          <p:cNvSpPr/>
          <p:nvPr/>
        </p:nvSpPr>
        <p:spPr>
          <a:xfrm>
            <a:off x="884583" y="0"/>
            <a:ext cx="1719916" cy="579600"/>
          </a:xfrm>
          <a:prstGeom prst="homePlate">
            <a:avLst/>
          </a:prstGeom>
          <a:solidFill>
            <a:srgbClr val="1DA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akultas 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konomi dan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isnis </a:t>
            </a:r>
          </a:p>
          <a:p>
            <a:pPr algn="ctr"/>
            <a:r>
              <a:rPr lang="id-ID" sz="1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School</a:t>
            </a:r>
            <a:r>
              <a:rPr lang="id-ID" sz="1000" b="1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Economics and Business</a:t>
            </a:r>
            <a:endParaRPr lang="en-GB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74121" y="6546578"/>
            <a:ext cx="3957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4F91E16F-9A37-4EA0-BE94-494C1E1750E7}" type="slidenum">
              <a:rPr lang="en-GB" sz="1400" smtClean="0"/>
              <a:pPr algn="ctr"/>
              <a:t>‹#›</a:t>
            </a:fld>
            <a:endParaRPr lang="en-GB" sz="14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27" y="6429380"/>
            <a:ext cx="9144000" cy="42862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858918" y="6489704"/>
            <a:ext cx="3271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Creating the great</a:t>
            </a:r>
            <a:r>
              <a:rPr lang="id-ID" sz="1400" b="1" i="1" baseline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 </a:t>
            </a:r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business leaders</a:t>
            </a:r>
            <a:endParaRPr lang="id-ID" sz="1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97628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4A817-076A-384B-B3FC-19F13E55069E}" type="datetimeFigureOut">
              <a:rPr lang="en-US" smtClean="0"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21835-A440-F840-B9C0-713AF7FB2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769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9016" y="795130"/>
            <a:ext cx="8008515" cy="5634245"/>
          </a:xfrm>
        </p:spPr>
        <p:txBody>
          <a:bodyPr/>
          <a:lstStyle>
            <a:lvl1pPr marL="357188" indent="-357188">
              <a:buClr>
                <a:srgbClr val="C00000"/>
              </a:buClr>
              <a:buSzPct val="80000"/>
              <a:buFont typeface="Wingdings" panose="05000000000000000000" pitchFamily="2" charset="2"/>
              <a:buChar char="n"/>
              <a:defRPr b="1" baseline="0"/>
            </a:lvl1pPr>
            <a:lvl2pPr marL="685800" indent="-328613">
              <a:spcBef>
                <a:spcPts val="1200"/>
              </a:spcBef>
              <a:buClr>
                <a:srgbClr val="FF0000"/>
              </a:buClr>
              <a:buSzPct val="80000"/>
              <a:buFont typeface="Wingdings" panose="05000000000000000000" pitchFamily="2" charset="2"/>
              <a:buChar char="l"/>
              <a:defRPr/>
            </a:lvl2pPr>
            <a:lvl3pPr marL="1143000" indent="-228600">
              <a:buSzPct val="70000"/>
              <a:buFont typeface="Wingdings" panose="05000000000000000000" pitchFamily="2" charset="2"/>
              <a:buChar char="n"/>
              <a:defRPr sz="2200"/>
            </a:lvl3pPr>
            <a:lvl4pPr marL="1600200" indent="-228600">
              <a:buSzPct val="70000"/>
              <a:buFont typeface="Wingdings" panose="05000000000000000000" pitchFamily="2" charset="2"/>
              <a:buChar char="l"/>
              <a:defRPr/>
            </a:lvl4pPr>
            <a:lvl5pPr marL="2057400" indent="-228600">
              <a:buSzPct val="70000"/>
              <a:buFont typeface="Courier New" panose="02070309020205020404" pitchFamily="49" charset="0"/>
              <a:buChar char="o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884582" cy="58028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381037" y="0"/>
            <a:ext cx="6762964" cy="579600"/>
          </a:xfrm>
          <a:prstGeom prst="rect">
            <a:avLst/>
          </a:prstGeom>
          <a:solidFill>
            <a:srgbClr val="808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Pentagon 11"/>
          <p:cNvSpPr/>
          <p:nvPr/>
        </p:nvSpPr>
        <p:spPr>
          <a:xfrm>
            <a:off x="884583" y="0"/>
            <a:ext cx="1719916" cy="579600"/>
          </a:xfrm>
          <a:prstGeom prst="homePlate">
            <a:avLst/>
          </a:prstGeom>
          <a:solidFill>
            <a:srgbClr val="1DA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rgbClr val="FF0000"/>
                </a:solidFill>
                <a:effectLst/>
              </a:rPr>
              <a:t>F</a:t>
            </a:r>
            <a:r>
              <a:rPr lang="id-ID" sz="1200" b="1" dirty="0" smtClean="0">
                <a:solidFill>
                  <a:srgbClr val="FF0000"/>
                </a:solidFill>
                <a:effectLst/>
              </a:rPr>
              <a:t>akultas  </a:t>
            </a:r>
            <a:r>
              <a:rPr lang="en-GB" sz="1200" b="1" dirty="0" smtClean="0">
                <a:solidFill>
                  <a:srgbClr val="FF0000"/>
                </a:solidFill>
                <a:effectLst/>
              </a:rPr>
              <a:t>E</a:t>
            </a:r>
            <a:r>
              <a:rPr lang="id-ID" sz="1200" b="1" dirty="0" smtClean="0">
                <a:solidFill>
                  <a:srgbClr val="FF0000"/>
                </a:solidFill>
                <a:effectLst/>
              </a:rPr>
              <a:t>konomi dan </a:t>
            </a:r>
            <a:r>
              <a:rPr lang="en-GB" sz="1200" b="1" dirty="0" smtClean="0">
                <a:solidFill>
                  <a:srgbClr val="FF0000"/>
                </a:solidFill>
                <a:effectLst/>
              </a:rPr>
              <a:t>B</a:t>
            </a:r>
            <a:r>
              <a:rPr lang="id-ID" sz="1200" b="1" dirty="0" smtClean="0">
                <a:solidFill>
                  <a:srgbClr val="FF0000"/>
                </a:solidFill>
                <a:effectLst/>
              </a:rPr>
              <a:t>isnis </a:t>
            </a:r>
          </a:p>
          <a:p>
            <a:pPr algn="ctr"/>
            <a:r>
              <a:rPr lang="id-ID" sz="1000" b="1" dirty="0" smtClean="0">
                <a:solidFill>
                  <a:schemeClr val="tx1"/>
                </a:solidFill>
                <a:effectLst/>
              </a:rPr>
              <a:t>School</a:t>
            </a:r>
            <a:r>
              <a:rPr lang="en-US" sz="1000" b="1" dirty="0" smtClean="0">
                <a:solidFill>
                  <a:schemeClr val="tx1"/>
                </a:solidFill>
                <a:effectLst/>
              </a:rPr>
              <a:t> of</a:t>
            </a:r>
            <a:r>
              <a:rPr lang="id-ID" sz="1000" b="1" baseline="0" dirty="0" smtClean="0">
                <a:solidFill>
                  <a:schemeClr val="tx1"/>
                </a:solidFill>
                <a:effectLst/>
              </a:rPr>
              <a:t> Economic and Business</a:t>
            </a:r>
            <a:endParaRPr lang="en-GB" sz="10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4501" y="-3744"/>
            <a:ext cx="6539501" cy="579600"/>
          </a:xfrm>
        </p:spPr>
        <p:txBody>
          <a:bodyPr>
            <a:normAutofit/>
          </a:bodyPr>
          <a:lstStyle>
            <a:lvl1pPr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" y="611329"/>
            <a:ext cx="139390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bg1"/>
                </a:solidFill>
              </a:rPr>
              <a:t>Telkom University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74121" y="6546578"/>
            <a:ext cx="3957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4F91E16F-9A37-4EA0-BE94-494C1E1750E7}" type="slidenum">
              <a:rPr lang="en-GB" sz="1400" smtClean="0"/>
              <a:pPr algn="ctr"/>
              <a:t>‹#›</a:t>
            </a:fld>
            <a:endParaRPr lang="en-GB" sz="14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27" y="6429380"/>
            <a:ext cx="9144000" cy="42862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858918" y="6489704"/>
            <a:ext cx="3271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Creating the great</a:t>
            </a:r>
            <a:r>
              <a:rPr lang="id-ID" sz="1400" b="1" i="1" baseline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 </a:t>
            </a:r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business leaders</a:t>
            </a:r>
            <a:endParaRPr lang="id-ID" sz="1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0094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3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8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884582" cy="58028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381037" y="0"/>
            <a:ext cx="6762964" cy="579600"/>
          </a:xfrm>
          <a:prstGeom prst="rect">
            <a:avLst/>
          </a:prstGeom>
          <a:solidFill>
            <a:srgbClr val="808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Pentagon 8"/>
          <p:cNvSpPr/>
          <p:nvPr/>
        </p:nvSpPr>
        <p:spPr>
          <a:xfrm>
            <a:off x="884583" y="0"/>
            <a:ext cx="1719916" cy="579600"/>
          </a:xfrm>
          <a:prstGeom prst="homePlate">
            <a:avLst/>
          </a:prstGeom>
          <a:solidFill>
            <a:srgbClr val="1DA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akultas 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konomi dan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isnis </a:t>
            </a:r>
          </a:p>
          <a:p>
            <a:pPr algn="ctr"/>
            <a:r>
              <a:rPr lang="id-ID" sz="1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School</a:t>
            </a:r>
            <a:r>
              <a:rPr lang="id-ID" sz="1000" b="1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Economics and Business</a:t>
            </a:r>
            <a:endParaRPr lang="en-GB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74121" y="6546578"/>
            <a:ext cx="3957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4F91E16F-9A37-4EA0-BE94-494C1E1750E7}" type="slidenum">
              <a:rPr lang="en-GB" sz="1400" smtClean="0"/>
              <a:pPr algn="ctr"/>
              <a:t>‹#›</a:t>
            </a:fld>
            <a:endParaRPr lang="en-GB" sz="14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27" y="6429380"/>
            <a:ext cx="9144000" cy="42862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858918" y="6489704"/>
            <a:ext cx="3271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Creating the great</a:t>
            </a:r>
            <a:r>
              <a:rPr lang="id-ID" sz="1400" b="1" i="1" baseline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 </a:t>
            </a:r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business leaders</a:t>
            </a:r>
            <a:endParaRPr lang="id-ID" sz="1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9236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758987"/>
            <a:ext cx="3886200" cy="54179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758987"/>
            <a:ext cx="3886200" cy="54179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884582" cy="580286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381037" y="0"/>
            <a:ext cx="6762964" cy="579600"/>
          </a:xfrm>
          <a:prstGeom prst="rect">
            <a:avLst/>
          </a:prstGeom>
          <a:solidFill>
            <a:srgbClr val="808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Pentagon 9"/>
          <p:cNvSpPr/>
          <p:nvPr/>
        </p:nvSpPr>
        <p:spPr>
          <a:xfrm>
            <a:off x="884583" y="0"/>
            <a:ext cx="1719916" cy="579600"/>
          </a:xfrm>
          <a:prstGeom prst="homePlate">
            <a:avLst/>
          </a:prstGeom>
          <a:solidFill>
            <a:srgbClr val="1DA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akultas 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konomi dan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isnis </a:t>
            </a:r>
          </a:p>
          <a:p>
            <a:pPr algn="ctr"/>
            <a:r>
              <a:rPr lang="id-ID" sz="1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School</a:t>
            </a:r>
            <a:r>
              <a:rPr lang="id-ID" sz="1000" b="1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Economics and Business</a:t>
            </a:r>
            <a:endParaRPr lang="en-GB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74121" y="6546578"/>
            <a:ext cx="3957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4F91E16F-9A37-4EA0-BE94-494C1E1750E7}" type="slidenum">
              <a:rPr lang="en-GB" sz="1400" smtClean="0"/>
              <a:pPr algn="ctr"/>
              <a:t>‹#›</a:t>
            </a:fld>
            <a:endParaRPr lang="en-GB" sz="14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27" y="6429380"/>
            <a:ext cx="9144000" cy="42862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858918" y="6489704"/>
            <a:ext cx="3271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Creating the great</a:t>
            </a:r>
            <a:r>
              <a:rPr lang="id-ID" sz="1400" b="1" i="1" baseline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 </a:t>
            </a:r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business leaders</a:t>
            </a:r>
            <a:endParaRPr lang="id-ID" sz="1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9060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746287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687397"/>
            <a:ext cx="3868340" cy="4502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746287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1687397"/>
            <a:ext cx="3887391" cy="4502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884582" cy="580286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2381037" y="0"/>
            <a:ext cx="6762964" cy="579600"/>
          </a:xfrm>
          <a:prstGeom prst="rect">
            <a:avLst/>
          </a:prstGeom>
          <a:solidFill>
            <a:srgbClr val="808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Pentagon 11"/>
          <p:cNvSpPr/>
          <p:nvPr/>
        </p:nvSpPr>
        <p:spPr>
          <a:xfrm>
            <a:off x="884583" y="0"/>
            <a:ext cx="1719916" cy="579600"/>
          </a:xfrm>
          <a:prstGeom prst="homePlate">
            <a:avLst/>
          </a:prstGeom>
          <a:solidFill>
            <a:srgbClr val="1DA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akultas 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konomi dan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isnis </a:t>
            </a:r>
          </a:p>
          <a:p>
            <a:pPr algn="ctr"/>
            <a:r>
              <a:rPr lang="id-ID" sz="1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School</a:t>
            </a:r>
            <a:r>
              <a:rPr lang="id-ID" sz="1000" b="1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Economics and Business</a:t>
            </a:r>
            <a:endParaRPr lang="en-GB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74121" y="6546578"/>
            <a:ext cx="3957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4F91E16F-9A37-4EA0-BE94-494C1E1750E7}" type="slidenum">
              <a:rPr lang="en-GB" sz="1400" smtClean="0"/>
              <a:pPr algn="ctr"/>
              <a:t>‹#›</a:t>
            </a:fld>
            <a:endParaRPr lang="en-GB" sz="1400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27" y="6429380"/>
            <a:ext cx="9144000" cy="428625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858918" y="6489704"/>
            <a:ext cx="3271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Creating the great</a:t>
            </a:r>
            <a:r>
              <a:rPr lang="id-ID" sz="1400" b="1" i="1" baseline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 </a:t>
            </a:r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business leaders</a:t>
            </a:r>
            <a:endParaRPr lang="id-ID" sz="1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5874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884582" cy="58028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381037" y="0"/>
            <a:ext cx="6762964" cy="579600"/>
          </a:xfrm>
          <a:prstGeom prst="rect">
            <a:avLst/>
          </a:prstGeom>
          <a:solidFill>
            <a:srgbClr val="808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Pentagon 7"/>
          <p:cNvSpPr/>
          <p:nvPr/>
        </p:nvSpPr>
        <p:spPr>
          <a:xfrm>
            <a:off x="884583" y="0"/>
            <a:ext cx="1719916" cy="579600"/>
          </a:xfrm>
          <a:prstGeom prst="homePlate">
            <a:avLst/>
          </a:prstGeom>
          <a:solidFill>
            <a:srgbClr val="1DA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akultas 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konomi dan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isnis </a:t>
            </a:r>
          </a:p>
          <a:p>
            <a:pPr algn="ctr"/>
            <a:r>
              <a:rPr lang="id-ID" sz="1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School</a:t>
            </a:r>
            <a:r>
              <a:rPr lang="id-ID" sz="1000" b="1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Economics and Business</a:t>
            </a:r>
            <a:endParaRPr lang="en-GB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74121" y="6546578"/>
            <a:ext cx="3957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4F91E16F-9A37-4EA0-BE94-494C1E1750E7}" type="slidenum">
              <a:rPr lang="en-GB" sz="1400" smtClean="0"/>
              <a:pPr algn="ctr"/>
              <a:t>‹#›</a:t>
            </a:fld>
            <a:endParaRPr lang="en-GB" sz="14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27" y="6429380"/>
            <a:ext cx="9144000" cy="42862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858918" y="6489704"/>
            <a:ext cx="3271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Creating the great</a:t>
            </a:r>
            <a:r>
              <a:rPr lang="id-ID" sz="1400" b="1" i="1" baseline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 </a:t>
            </a:r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business leaders</a:t>
            </a:r>
            <a:endParaRPr lang="id-ID" sz="1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3998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884582" cy="58028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381037" y="0"/>
            <a:ext cx="6762964" cy="579600"/>
          </a:xfrm>
          <a:prstGeom prst="rect">
            <a:avLst/>
          </a:prstGeom>
          <a:solidFill>
            <a:srgbClr val="808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Pentagon 6"/>
          <p:cNvSpPr/>
          <p:nvPr/>
        </p:nvSpPr>
        <p:spPr>
          <a:xfrm>
            <a:off x="884583" y="0"/>
            <a:ext cx="1719916" cy="579600"/>
          </a:xfrm>
          <a:prstGeom prst="homePlate">
            <a:avLst/>
          </a:prstGeom>
          <a:solidFill>
            <a:srgbClr val="1DA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akultas 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konomi dan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isnis </a:t>
            </a:r>
          </a:p>
          <a:p>
            <a:pPr algn="ctr"/>
            <a:r>
              <a:rPr lang="id-ID" sz="1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School</a:t>
            </a:r>
            <a:r>
              <a:rPr lang="id-ID" sz="1000" b="1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Economics and Business</a:t>
            </a:r>
            <a:endParaRPr lang="en-GB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604501" y="-3744"/>
            <a:ext cx="6539501" cy="579600"/>
          </a:xfrm>
        </p:spPr>
        <p:txBody>
          <a:bodyPr>
            <a:normAutofit/>
          </a:bodyPr>
          <a:lstStyle>
            <a:lvl1pPr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4374121" y="6546578"/>
            <a:ext cx="3957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4F91E16F-9A37-4EA0-BE94-494C1E1750E7}" type="slidenum">
              <a:rPr lang="en-GB" sz="1400" smtClean="0"/>
              <a:pPr algn="ctr"/>
              <a:t>‹#›</a:t>
            </a:fld>
            <a:endParaRPr lang="en-GB" sz="14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27" y="6429380"/>
            <a:ext cx="9144000" cy="42862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858918" y="6489704"/>
            <a:ext cx="3271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Creating the great</a:t>
            </a:r>
            <a:r>
              <a:rPr lang="id-ID" sz="1400" b="1" i="1" baseline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 </a:t>
            </a:r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business leaders</a:t>
            </a:r>
            <a:endParaRPr lang="id-ID" sz="1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9718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987430"/>
            <a:ext cx="2949178" cy="488156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884582" cy="580286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381037" y="0"/>
            <a:ext cx="6762964" cy="579600"/>
          </a:xfrm>
          <a:prstGeom prst="rect">
            <a:avLst/>
          </a:prstGeom>
          <a:solidFill>
            <a:srgbClr val="808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Pentagon 9"/>
          <p:cNvSpPr/>
          <p:nvPr/>
        </p:nvSpPr>
        <p:spPr>
          <a:xfrm>
            <a:off x="884583" y="0"/>
            <a:ext cx="1719916" cy="579600"/>
          </a:xfrm>
          <a:prstGeom prst="homePlate">
            <a:avLst/>
          </a:prstGeom>
          <a:solidFill>
            <a:srgbClr val="1DA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akultas 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konomi dan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isnis </a:t>
            </a:r>
          </a:p>
          <a:p>
            <a:pPr algn="ctr"/>
            <a:r>
              <a:rPr lang="id-ID" sz="1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School</a:t>
            </a:r>
            <a:r>
              <a:rPr lang="id-ID" sz="1000" b="1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Economics and Business</a:t>
            </a:r>
            <a:endParaRPr lang="en-GB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74121" y="6546578"/>
            <a:ext cx="3957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4F91E16F-9A37-4EA0-BE94-494C1E1750E7}" type="slidenum">
              <a:rPr lang="en-GB" sz="1400" smtClean="0"/>
              <a:pPr algn="ctr"/>
              <a:t>‹#›</a:t>
            </a:fld>
            <a:endParaRPr lang="en-GB" sz="14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27" y="6429380"/>
            <a:ext cx="9144000" cy="42862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858918" y="6489704"/>
            <a:ext cx="3271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Creating the great</a:t>
            </a:r>
            <a:r>
              <a:rPr lang="id-ID" sz="1400" b="1" i="1" baseline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 </a:t>
            </a:r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business leaders</a:t>
            </a:r>
            <a:endParaRPr lang="id-ID" sz="1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2459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534145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987425"/>
            <a:ext cx="2949178" cy="534145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884582" cy="580286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381037" y="0"/>
            <a:ext cx="6762964" cy="579600"/>
          </a:xfrm>
          <a:prstGeom prst="rect">
            <a:avLst/>
          </a:prstGeom>
          <a:solidFill>
            <a:srgbClr val="808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Pentagon 9"/>
          <p:cNvSpPr/>
          <p:nvPr/>
        </p:nvSpPr>
        <p:spPr>
          <a:xfrm>
            <a:off x="884583" y="0"/>
            <a:ext cx="1719916" cy="579600"/>
          </a:xfrm>
          <a:prstGeom prst="homePlate">
            <a:avLst/>
          </a:prstGeom>
          <a:solidFill>
            <a:srgbClr val="1DA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akultas 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konomi dan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isnis </a:t>
            </a:r>
          </a:p>
          <a:p>
            <a:pPr algn="ctr"/>
            <a:r>
              <a:rPr lang="id-ID" sz="1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School</a:t>
            </a:r>
            <a:r>
              <a:rPr lang="id-ID" sz="1000" b="1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Economics and Business</a:t>
            </a:r>
            <a:endParaRPr lang="en-GB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74121" y="6546578"/>
            <a:ext cx="3957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4F91E16F-9A37-4EA0-BE94-494C1E1750E7}" type="slidenum">
              <a:rPr lang="en-GB" sz="1400" smtClean="0"/>
              <a:pPr algn="ctr"/>
              <a:t>‹#›</a:t>
            </a:fld>
            <a:endParaRPr lang="en-GB" sz="14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27" y="6429380"/>
            <a:ext cx="9144000" cy="42862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858918" y="6489704"/>
            <a:ext cx="3271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Creating the great</a:t>
            </a:r>
            <a:r>
              <a:rPr lang="id-ID" sz="1400" b="1" i="1" baseline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 </a:t>
            </a:r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business leaders</a:t>
            </a:r>
            <a:endParaRPr lang="id-ID" sz="1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8742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4A817-076A-384B-B3FC-19F13E55069E}" type="datetimeFigureOut">
              <a:rPr lang="en-US" smtClean="0"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21835-A440-F840-B9C0-713AF7FB2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293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151187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BAB VIII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5725" y="4346575"/>
            <a:ext cx="6400800" cy="17526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000000"/>
                </a:solidFill>
              </a:rPr>
              <a:t>KEPEMIMPINAN</a:t>
            </a:r>
          </a:p>
          <a:p>
            <a:r>
              <a:rPr lang="id-ID" dirty="0">
                <a:solidFill>
                  <a:schemeClr val="tx1"/>
                </a:solidFill>
                <a:cs typeface="Calibri"/>
              </a:rPr>
              <a:t>Sumber : Perilaku Organisasional</a:t>
            </a:r>
          </a:p>
          <a:p>
            <a:r>
              <a:rPr lang="id-ID" dirty="0">
                <a:solidFill>
                  <a:schemeClr val="tx1"/>
                </a:solidFill>
                <a:cs typeface="Calibri"/>
              </a:rPr>
              <a:t>Dr. Sopiah, MM., M.Pd.</a:t>
            </a:r>
          </a:p>
          <a:p>
            <a:endParaRPr lang="en-US" sz="4400" dirty="0">
              <a:solidFill>
                <a:srgbClr val="000000"/>
              </a:solidFill>
            </a:endParaRPr>
          </a:p>
        </p:txBody>
      </p:sp>
      <p:pic>
        <p:nvPicPr>
          <p:cNvPr id="4" name="Picture 3" descr="Screen Shot 2017-02-15 at 7.25.2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0"/>
            <a:ext cx="4457700" cy="275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774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b="0" dirty="0" smtClean="0"/>
              <a:t>Ralph M </a:t>
            </a:r>
            <a:r>
              <a:rPr lang="en-US" sz="2400" b="0" dirty="0" err="1" smtClean="0"/>
              <a:t>Stogdill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menyatakan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bahwa</a:t>
            </a:r>
            <a:r>
              <a:rPr lang="en-US" sz="2400" b="0" dirty="0" smtClean="0"/>
              <a:t>, “</a:t>
            </a:r>
            <a:r>
              <a:rPr lang="en-US" sz="2400" b="0" dirty="0" err="1" smtClean="0"/>
              <a:t>Jumlah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batasan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atau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definisi</a:t>
            </a:r>
            <a:r>
              <a:rPr lang="en-US" sz="2400" b="0" dirty="0" smtClean="0"/>
              <a:t> yang </a:t>
            </a:r>
            <a:r>
              <a:rPr lang="en-US" sz="2400" b="0" dirty="0" err="1" smtClean="0"/>
              <a:t>berbeda-beda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mengenai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kepemimpinan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hampi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sama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banyaknya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dengan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jumlah</a:t>
            </a:r>
            <a:r>
              <a:rPr lang="en-US" sz="2400" b="0" dirty="0" smtClean="0"/>
              <a:t> orang yang </a:t>
            </a:r>
            <a:r>
              <a:rPr lang="en-US" sz="2400" b="0" dirty="0" err="1" smtClean="0"/>
              <a:t>mencoba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memberikan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tentang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konsep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tersebut</a:t>
            </a:r>
            <a:r>
              <a:rPr lang="en-US" sz="2400" b="0" dirty="0" smtClean="0"/>
              <a:t>. </a:t>
            </a:r>
            <a:r>
              <a:rPr lang="en-US" sz="2400" b="0" dirty="0" err="1" smtClean="0"/>
              <a:t>Terdapat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tiga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batasan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implikasi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penting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dari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batasan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ini</a:t>
            </a:r>
            <a:r>
              <a:rPr lang="en-US" sz="2400" b="0" dirty="0" smtClean="0"/>
              <a:t>, </a:t>
            </a:r>
            <a:r>
              <a:rPr lang="en-US" sz="2400" b="0" dirty="0" err="1" smtClean="0"/>
              <a:t>yaitu</a:t>
            </a:r>
            <a:r>
              <a:rPr lang="en-US" sz="2400" b="0" dirty="0" smtClean="0"/>
              <a:t> 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400" b="0" dirty="0" err="1" smtClean="0"/>
              <a:t>Kepemimpinan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harus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melibatkan</a:t>
            </a:r>
            <a:r>
              <a:rPr lang="en-US" sz="2400" b="0" dirty="0" smtClean="0"/>
              <a:t> orang lain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400" b="0" dirty="0" err="1" smtClean="0"/>
              <a:t>Kepemimpinan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mencakup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distribusi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kekuasaan</a:t>
            </a:r>
            <a:r>
              <a:rPr lang="en-US" sz="2400" b="0" dirty="0" smtClean="0"/>
              <a:t> yang </a:t>
            </a:r>
            <a:r>
              <a:rPr lang="en-US" sz="2400" b="0" dirty="0" err="1" smtClean="0"/>
              <a:t>tidak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sama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antara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pemimpin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dan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anggota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kelompok</a:t>
            </a:r>
            <a:endParaRPr lang="en-US" sz="2400" b="0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sz="2400" b="0" dirty="0" err="1" smtClean="0"/>
              <a:t>Pemimpin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harus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dapat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mempengaruhi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bawahan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dengan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berbagai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cara</a:t>
            </a:r>
            <a:endParaRPr lang="en-US" sz="2400" b="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Kepemimpinan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021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57187" lvl="1" indent="0">
              <a:buNone/>
            </a:pPr>
            <a:r>
              <a:rPr lang="en-US" sz="2200" dirty="0" smtClean="0"/>
              <a:t>Agar </a:t>
            </a:r>
            <a:r>
              <a:rPr lang="en-US" sz="2200" dirty="0" err="1" smtClean="0"/>
              <a:t>sebuah</a:t>
            </a:r>
            <a:r>
              <a:rPr lang="en-US" sz="2200" dirty="0" smtClean="0"/>
              <a:t> </a:t>
            </a:r>
            <a:r>
              <a:rPr lang="en-US" sz="2200" dirty="0" err="1" smtClean="0"/>
              <a:t>kelompok</a:t>
            </a:r>
            <a:r>
              <a:rPr lang="en-US" sz="2200" dirty="0" smtClean="0"/>
              <a:t> </a:t>
            </a:r>
            <a:r>
              <a:rPr lang="en-US" sz="2200" dirty="0" err="1" smtClean="0"/>
              <a:t>beroperasi</a:t>
            </a:r>
            <a:r>
              <a:rPr lang="en-US" sz="2200" dirty="0" smtClean="0"/>
              <a:t> </a:t>
            </a:r>
            <a:r>
              <a:rPr lang="en-US" sz="2200" dirty="0" err="1" smtClean="0"/>
              <a:t>secara</a:t>
            </a:r>
            <a:r>
              <a:rPr lang="en-US" sz="2200" dirty="0" smtClean="0"/>
              <a:t> </a:t>
            </a:r>
            <a:r>
              <a:rPr lang="en-US" sz="2200" dirty="0" err="1" smtClean="0"/>
              <a:t>efektif</a:t>
            </a:r>
            <a:r>
              <a:rPr lang="en-US" sz="2200" dirty="0" smtClean="0"/>
              <a:t> </a:t>
            </a:r>
            <a:r>
              <a:rPr lang="en-US" sz="2200" dirty="0" err="1" smtClean="0"/>
              <a:t>mka</a:t>
            </a:r>
            <a:r>
              <a:rPr lang="en-US" sz="2200" dirty="0" smtClean="0"/>
              <a:t> </a:t>
            </a:r>
            <a:r>
              <a:rPr lang="en-US" sz="2200" dirty="0" err="1" smtClean="0"/>
              <a:t>seseorang</a:t>
            </a:r>
            <a:r>
              <a:rPr lang="en-US" sz="2200" dirty="0" smtClean="0"/>
              <a:t> </a:t>
            </a:r>
            <a:r>
              <a:rPr lang="en-US" sz="2200" dirty="0" err="1" smtClean="0"/>
              <a:t>harus</a:t>
            </a:r>
            <a:r>
              <a:rPr lang="en-US" sz="2200" dirty="0" smtClean="0"/>
              <a:t> </a:t>
            </a:r>
            <a:r>
              <a:rPr lang="en-US" sz="2200" dirty="0" err="1" smtClean="0"/>
              <a:t>melakukan</a:t>
            </a:r>
            <a:r>
              <a:rPr lang="en-US" sz="2200" dirty="0" smtClean="0"/>
              <a:t> </a:t>
            </a:r>
            <a:r>
              <a:rPr lang="en-US" sz="2200" dirty="0" err="1" smtClean="0"/>
              <a:t>dua</a:t>
            </a:r>
            <a:r>
              <a:rPr lang="en-US" sz="2200" dirty="0" smtClean="0"/>
              <a:t> </a:t>
            </a:r>
            <a:r>
              <a:rPr lang="en-US" sz="2200" dirty="0" err="1" smtClean="0"/>
              <a:t>fungsi</a:t>
            </a:r>
            <a:r>
              <a:rPr lang="en-US" sz="2200" dirty="0" smtClean="0"/>
              <a:t> </a:t>
            </a:r>
            <a:r>
              <a:rPr lang="en-US" sz="2200" dirty="0" err="1" smtClean="0"/>
              <a:t>utama</a:t>
            </a:r>
            <a:r>
              <a:rPr lang="en-US" sz="2200" dirty="0" smtClean="0"/>
              <a:t> </a:t>
            </a:r>
            <a:r>
              <a:rPr lang="en-US" sz="2200" dirty="0" err="1" smtClean="0"/>
              <a:t>yaitu</a:t>
            </a:r>
            <a:r>
              <a:rPr lang="en-US" sz="2200" dirty="0" smtClean="0"/>
              <a:t> 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b="0" dirty="0" err="1" smtClean="0"/>
              <a:t>Fungsi</a:t>
            </a:r>
            <a:r>
              <a:rPr lang="en-US" sz="2200" b="0" dirty="0" smtClean="0"/>
              <a:t> </a:t>
            </a:r>
            <a:r>
              <a:rPr lang="en-US" sz="2200" b="0" dirty="0" err="1" smtClean="0"/>
              <a:t>pemecahan</a:t>
            </a:r>
            <a:r>
              <a:rPr lang="en-US" sz="2200" b="0" dirty="0" smtClean="0"/>
              <a:t> </a:t>
            </a:r>
            <a:r>
              <a:rPr lang="en-US" sz="2200" b="0" dirty="0" err="1" smtClean="0"/>
              <a:t>masalah</a:t>
            </a:r>
            <a:r>
              <a:rPr lang="en-US" sz="2200" b="0" dirty="0" smtClean="0"/>
              <a:t> </a:t>
            </a:r>
            <a:r>
              <a:rPr lang="en-US" sz="2200" b="0" dirty="0" err="1" smtClean="0"/>
              <a:t>atau</a:t>
            </a:r>
            <a:r>
              <a:rPr lang="en-US" sz="2200" b="0" dirty="0" smtClean="0"/>
              <a:t> </a:t>
            </a:r>
            <a:r>
              <a:rPr lang="en-US" sz="2200" b="0" dirty="0" err="1" smtClean="0"/>
              <a:t>fungsi</a:t>
            </a:r>
            <a:r>
              <a:rPr lang="en-US" sz="2200" b="0" dirty="0" smtClean="0"/>
              <a:t> yang </a:t>
            </a:r>
            <a:r>
              <a:rPr lang="en-US" sz="2200" b="0" dirty="0" err="1" smtClean="0"/>
              <a:t>bertalian</a:t>
            </a:r>
            <a:r>
              <a:rPr lang="en-US" sz="2200" b="0" dirty="0" smtClean="0"/>
              <a:t> </a:t>
            </a:r>
            <a:r>
              <a:rPr lang="en-US" sz="2200" b="0" dirty="0" err="1" smtClean="0"/>
              <a:t>dengan</a:t>
            </a:r>
            <a:r>
              <a:rPr lang="en-US" sz="2200" b="0" dirty="0" smtClean="0"/>
              <a:t> </a:t>
            </a:r>
            <a:r>
              <a:rPr lang="en-US" sz="2200" b="0" dirty="0" err="1" smtClean="0"/>
              <a:t>tugas</a:t>
            </a:r>
            <a:endParaRPr lang="en-US" sz="2200" b="0" dirty="0" smtClean="0"/>
          </a:p>
          <a:p>
            <a:pPr marL="328612" lvl="1" indent="0">
              <a:buNone/>
            </a:pPr>
            <a:r>
              <a:rPr lang="en-US" sz="2200" dirty="0" err="1" smtClean="0"/>
              <a:t>Mencakup</a:t>
            </a:r>
            <a:r>
              <a:rPr lang="en-US" sz="2200" dirty="0" smtClean="0"/>
              <a:t> </a:t>
            </a:r>
            <a:r>
              <a:rPr lang="en-US" sz="2200" dirty="0" err="1" smtClean="0"/>
              <a:t>fungsi</a:t>
            </a:r>
            <a:r>
              <a:rPr lang="en-US" sz="2200" dirty="0" smtClean="0"/>
              <a:t> </a:t>
            </a:r>
            <a:r>
              <a:rPr lang="en-US" sz="2200" dirty="0" err="1" smtClean="0"/>
              <a:t>memberi</a:t>
            </a:r>
            <a:r>
              <a:rPr lang="en-US" sz="2200" dirty="0" smtClean="0"/>
              <a:t> saran </a:t>
            </a:r>
            <a:r>
              <a:rPr lang="en-US" sz="2200" dirty="0" err="1" smtClean="0"/>
              <a:t>pemecahan</a:t>
            </a:r>
            <a:r>
              <a:rPr lang="en-US" sz="2200" dirty="0" smtClean="0"/>
              <a:t>, </a:t>
            </a:r>
            <a:r>
              <a:rPr lang="en-US" sz="2200" dirty="0" err="1" smtClean="0"/>
              <a:t>informasi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pendapat</a:t>
            </a:r>
            <a:r>
              <a:rPr lang="en-US" sz="22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b="0" dirty="0" err="1"/>
              <a:t>F</a:t>
            </a:r>
            <a:r>
              <a:rPr lang="en-US" sz="2200" b="0" dirty="0" err="1" smtClean="0"/>
              <a:t>ungsi</a:t>
            </a:r>
            <a:r>
              <a:rPr lang="en-US" sz="2200" b="0" dirty="0" smtClean="0"/>
              <a:t> </a:t>
            </a:r>
            <a:r>
              <a:rPr lang="en-US" sz="2200" b="0" dirty="0" err="1" smtClean="0"/>
              <a:t>sosial</a:t>
            </a:r>
            <a:r>
              <a:rPr lang="en-US" sz="2200" b="0" dirty="0" smtClean="0"/>
              <a:t> </a:t>
            </a:r>
            <a:r>
              <a:rPr lang="en-US" sz="2200" b="0" dirty="0" err="1" smtClean="0"/>
              <a:t>atau</a:t>
            </a:r>
            <a:r>
              <a:rPr lang="en-US" sz="2200" b="0" dirty="0" smtClean="0"/>
              <a:t> </a:t>
            </a:r>
            <a:r>
              <a:rPr lang="en-US" sz="2200" b="0" dirty="0" err="1" smtClean="0"/>
              <a:t>fungsi</a:t>
            </a:r>
            <a:r>
              <a:rPr lang="en-US" sz="2200" b="0" dirty="0" smtClean="0"/>
              <a:t> </a:t>
            </a:r>
            <a:r>
              <a:rPr lang="en-US" sz="2200" b="0" dirty="0" err="1" smtClean="0"/>
              <a:t>pembinaan</a:t>
            </a:r>
            <a:r>
              <a:rPr lang="en-US" sz="2200" b="0" dirty="0" smtClean="0"/>
              <a:t> </a:t>
            </a:r>
            <a:r>
              <a:rPr lang="en-US" sz="2200" b="0" dirty="0" err="1" smtClean="0"/>
              <a:t>kelompok</a:t>
            </a:r>
            <a:endParaRPr lang="en-US" sz="2200" b="0" dirty="0" smtClean="0"/>
          </a:p>
          <a:p>
            <a:pPr marL="328612" lvl="1" indent="0">
              <a:buNone/>
            </a:pPr>
            <a:r>
              <a:rPr lang="en-US" sz="2200" dirty="0" err="1" smtClean="0"/>
              <a:t>Meliputi</a:t>
            </a:r>
            <a:r>
              <a:rPr lang="en-US" sz="2200" dirty="0" smtClean="0"/>
              <a:t> </a:t>
            </a:r>
            <a:r>
              <a:rPr lang="en-US" sz="2200" dirty="0" err="1" smtClean="0"/>
              <a:t>segala</a:t>
            </a:r>
            <a:r>
              <a:rPr lang="en-US" sz="2200" dirty="0" smtClean="0"/>
              <a:t> </a:t>
            </a:r>
            <a:r>
              <a:rPr lang="en-US" sz="2200" dirty="0" err="1" smtClean="0"/>
              <a:t>sesuatu</a:t>
            </a:r>
            <a:r>
              <a:rPr lang="en-US" sz="2200" dirty="0" smtClean="0"/>
              <a:t> yang </a:t>
            </a:r>
            <a:r>
              <a:rPr lang="en-US" sz="2200" dirty="0" err="1" smtClean="0"/>
              <a:t>membantu</a:t>
            </a:r>
            <a:r>
              <a:rPr lang="en-US" sz="2200" dirty="0" smtClean="0"/>
              <a:t> </a:t>
            </a:r>
            <a:r>
              <a:rPr lang="en-US" sz="2200" dirty="0" err="1" smtClean="0"/>
              <a:t>kelompok</a:t>
            </a:r>
            <a:r>
              <a:rPr lang="en-US" sz="2200" dirty="0" smtClean="0"/>
              <a:t> </a:t>
            </a:r>
            <a:r>
              <a:rPr lang="en-US" sz="2200" dirty="0" err="1" smtClean="0"/>
              <a:t>beroperasi</a:t>
            </a:r>
            <a:r>
              <a:rPr lang="en-US" sz="2200" dirty="0" smtClean="0"/>
              <a:t> </a:t>
            </a:r>
            <a:r>
              <a:rPr lang="en-US" sz="2200" dirty="0" err="1" smtClean="0"/>
              <a:t>secara</a:t>
            </a:r>
            <a:r>
              <a:rPr lang="en-US" sz="2200" dirty="0" smtClean="0"/>
              <a:t> </a:t>
            </a:r>
            <a:r>
              <a:rPr lang="en-US" sz="2200" dirty="0" err="1" smtClean="0"/>
              <a:t>lebih</a:t>
            </a:r>
            <a:r>
              <a:rPr lang="en-US" sz="2200" dirty="0" smtClean="0"/>
              <a:t> </a:t>
            </a:r>
            <a:r>
              <a:rPr lang="en-US" sz="2200" dirty="0" err="1" smtClean="0"/>
              <a:t>lancar</a:t>
            </a:r>
            <a:r>
              <a:rPr lang="en-US" sz="2200" dirty="0" smtClean="0"/>
              <a:t>, </a:t>
            </a:r>
            <a:r>
              <a:rPr lang="en-US" sz="2200" dirty="0" err="1" smtClean="0"/>
              <a:t>misalnya</a:t>
            </a:r>
            <a:r>
              <a:rPr lang="en-US" sz="2200" dirty="0" smtClean="0"/>
              <a:t> </a:t>
            </a:r>
            <a:r>
              <a:rPr lang="en-US" sz="2200" dirty="0" err="1" smtClean="0"/>
              <a:t>menyetujui</a:t>
            </a:r>
            <a:r>
              <a:rPr lang="en-US" sz="2200" dirty="0" smtClean="0"/>
              <a:t> </a:t>
            </a:r>
            <a:r>
              <a:rPr lang="en-US" sz="2200" dirty="0" err="1" smtClean="0"/>
              <a:t>atau</a:t>
            </a:r>
            <a:r>
              <a:rPr lang="en-US" sz="2200" dirty="0" smtClean="0"/>
              <a:t> </a:t>
            </a:r>
            <a:r>
              <a:rPr lang="en-US" sz="2200" dirty="0" err="1" smtClean="0"/>
              <a:t>memberi</a:t>
            </a:r>
            <a:r>
              <a:rPr lang="en-US" sz="2200" dirty="0" smtClean="0"/>
              <a:t> </a:t>
            </a:r>
            <a:r>
              <a:rPr lang="en-US" sz="2200" dirty="0" err="1" smtClean="0"/>
              <a:t>pujian</a:t>
            </a:r>
            <a:r>
              <a:rPr lang="en-US" sz="2200" dirty="0" smtClean="0"/>
              <a:t> </a:t>
            </a:r>
            <a:r>
              <a:rPr lang="en-US" sz="2200" dirty="0" err="1" smtClean="0"/>
              <a:t>kepada</a:t>
            </a:r>
            <a:r>
              <a:rPr lang="en-US" sz="2200" dirty="0" smtClean="0"/>
              <a:t> </a:t>
            </a:r>
            <a:r>
              <a:rPr lang="en-US" sz="2200" dirty="0" err="1" smtClean="0"/>
              <a:t>anggota</a:t>
            </a:r>
            <a:r>
              <a:rPr lang="en-US" sz="2200" dirty="0" smtClean="0"/>
              <a:t> lain </a:t>
            </a:r>
            <a:r>
              <a:rPr lang="en-US" sz="2200" dirty="0" err="1" smtClean="0"/>
              <a:t>dalam</a:t>
            </a:r>
            <a:r>
              <a:rPr lang="en-US" sz="2200" dirty="0" smtClean="0"/>
              <a:t> </a:t>
            </a:r>
            <a:r>
              <a:rPr lang="en-US" sz="2200" dirty="0" err="1" smtClean="0"/>
              <a:t>kelompok</a:t>
            </a:r>
            <a:r>
              <a:rPr lang="en-US" sz="2200" dirty="0" smtClean="0"/>
              <a:t>, </a:t>
            </a:r>
            <a:r>
              <a:rPr lang="en-US" sz="2200" dirty="0" err="1" smtClean="0"/>
              <a:t>menengahi</a:t>
            </a:r>
            <a:r>
              <a:rPr lang="en-US" sz="2200" dirty="0" smtClean="0"/>
              <a:t> </a:t>
            </a:r>
            <a:r>
              <a:rPr lang="en-US" sz="2200" dirty="0" err="1" smtClean="0"/>
              <a:t>ketidak-sepakatan</a:t>
            </a:r>
            <a:r>
              <a:rPr lang="en-US" sz="2200" dirty="0"/>
              <a:t> </a:t>
            </a:r>
            <a:r>
              <a:rPr lang="en-US" sz="2200" dirty="0" err="1" smtClean="0"/>
              <a:t>kelompok</a:t>
            </a:r>
            <a:r>
              <a:rPr lang="en-US" sz="2200" dirty="0" smtClean="0"/>
              <a:t> </a:t>
            </a:r>
            <a:r>
              <a:rPr lang="en-US" sz="2200" dirty="0" err="1" smtClean="0"/>
              <a:t>atau</a:t>
            </a:r>
            <a:r>
              <a:rPr lang="en-US" sz="2200" dirty="0" smtClean="0"/>
              <a:t> </a:t>
            </a:r>
            <a:r>
              <a:rPr lang="en-US" sz="2200" dirty="0" err="1" smtClean="0"/>
              <a:t>bahkan</a:t>
            </a:r>
            <a:r>
              <a:rPr lang="en-US" sz="2200" dirty="0" smtClean="0"/>
              <a:t> </a:t>
            </a:r>
            <a:r>
              <a:rPr lang="en-US" sz="2200" dirty="0" err="1" smtClean="0"/>
              <a:t>memerhatikan</a:t>
            </a:r>
            <a:r>
              <a:rPr lang="en-US" sz="2200" dirty="0" smtClean="0"/>
              <a:t> </a:t>
            </a:r>
            <a:r>
              <a:rPr lang="en-US" sz="2200" dirty="0" err="1" smtClean="0"/>
              <a:t>jalannya</a:t>
            </a:r>
            <a:r>
              <a:rPr lang="en-US" sz="2200" dirty="0" smtClean="0"/>
              <a:t> </a:t>
            </a:r>
            <a:r>
              <a:rPr lang="en-US" sz="2200" dirty="0" err="1" smtClean="0"/>
              <a:t>diskusi</a:t>
            </a:r>
            <a:r>
              <a:rPr lang="en-US" sz="2200" dirty="0" smtClean="0"/>
              <a:t> </a:t>
            </a:r>
            <a:r>
              <a:rPr lang="en-US" sz="2200" dirty="0" err="1" smtClean="0"/>
              <a:t>kelompok</a:t>
            </a:r>
            <a:r>
              <a:rPr lang="en-US" sz="2200" dirty="0" smtClean="0"/>
              <a:t>.</a:t>
            </a:r>
            <a:endParaRPr lang="en-US" sz="2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Kepemimpinan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Gaya </a:t>
            </a:r>
            <a:r>
              <a:rPr lang="en-US" dirty="0" err="1" smtClean="0"/>
              <a:t>Kepemimpinan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17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spcBef>
                <a:spcPts val="1000"/>
              </a:spcBef>
              <a:buClr>
                <a:srgbClr val="C00000"/>
              </a:buClr>
              <a:buFont typeface="Wingdings" charset="2"/>
              <a:buChar char="§"/>
            </a:pPr>
            <a:r>
              <a:rPr lang="en-US" dirty="0"/>
              <a:t>Para </a:t>
            </a:r>
            <a:r>
              <a:rPr lang="en-US" dirty="0" err="1"/>
              <a:t>peniliti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mengidentifikasi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gaya</a:t>
            </a:r>
            <a:r>
              <a:rPr lang="en-US" dirty="0"/>
              <a:t> </a:t>
            </a:r>
            <a:r>
              <a:rPr lang="en-US" dirty="0" err="1"/>
              <a:t>kepemimpinan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:</a:t>
            </a:r>
          </a:p>
          <a:p>
            <a:pPr marL="328612" lvl="1" indent="0">
              <a:buNone/>
            </a:pPr>
            <a:r>
              <a:rPr lang="en-US" dirty="0" smtClean="0"/>
              <a:t>1. Gaya </a:t>
            </a:r>
            <a:r>
              <a:rPr lang="en-US" dirty="0" err="1"/>
              <a:t>berorientasi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 smtClean="0"/>
              <a:t>tugas</a:t>
            </a:r>
            <a:endParaRPr lang="en-US" dirty="0"/>
          </a:p>
          <a:p>
            <a:pPr marL="328612" lvl="1" indent="0">
              <a:buNone/>
            </a:pPr>
            <a:r>
              <a:rPr lang="en-US" dirty="0" err="1" smtClean="0"/>
              <a:t>Manajer</a:t>
            </a:r>
            <a:r>
              <a:rPr lang="en-US" dirty="0" smtClean="0"/>
              <a:t> yang </a:t>
            </a:r>
            <a:r>
              <a:rPr lang="en-US" dirty="0" err="1" smtClean="0"/>
              <a:t>berorientasi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mengarahkan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mengawasi</a:t>
            </a:r>
            <a:r>
              <a:rPr lang="en-US" dirty="0" smtClean="0"/>
              <a:t> </a:t>
            </a:r>
            <a:r>
              <a:rPr lang="en-US" dirty="0" err="1" smtClean="0"/>
              <a:t>bawahannya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ketat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menjamin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memuaskan</a:t>
            </a:r>
            <a:r>
              <a:rPr lang="en-US" dirty="0" smtClean="0"/>
              <a:t>. </a:t>
            </a:r>
            <a:r>
              <a:rPr lang="en-US" dirty="0" err="1" smtClean="0"/>
              <a:t>Manajer</a:t>
            </a:r>
            <a:r>
              <a:rPr lang="en-US" dirty="0" smtClean="0"/>
              <a:t> yang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gaya</a:t>
            </a:r>
            <a:r>
              <a:rPr lang="en-US" dirty="0" smtClean="0"/>
              <a:t> </a:t>
            </a:r>
            <a:r>
              <a:rPr lang="en-US" dirty="0" err="1" smtClean="0"/>
              <a:t>kepemimpinan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mementingkan</a:t>
            </a:r>
            <a:r>
              <a:rPr lang="en-US" dirty="0" smtClean="0"/>
              <a:t> </a:t>
            </a:r>
            <a:r>
              <a:rPr lang="en-US" dirty="0" err="1" smtClean="0"/>
              <a:t>terlaksananya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</a:t>
            </a:r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bawahan</a:t>
            </a:r>
            <a:r>
              <a:rPr lang="en-US" dirty="0" smtClean="0"/>
              <a:t>.</a:t>
            </a:r>
            <a:endParaRPr lang="en-US" dirty="0"/>
          </a:p>
          <a:p>
            <a:pPr marL="328612" lvl="1" indent="0">
              <a:buNone/>
            </a:pPr>
            <a:r>
              <a:rPr lang="en-US" dirty="0" smtClean="0"/>
              <a:t>2. Gaya </a:t>
            </a:r>
            <a:r>
              <a:rPr lang="en-US" dirty="0" err="1"/>
              <a:t>berorientasi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 smtClean="0"/>
              <a:t>karyawan</a:t>
            </a:r>
            <a:endParaRPr lang="en-US" sz="2200" dirty="0" smtClean="0"/>
          </a:p>
          <a:p>
            <a:pPr marL="328612" lvl="1" indent="0">
              <a:buNone/>
            </a:pPr>
            <a:r>
              <a:rPr lang="en-US" sz="2200" dirty="0" err="1" smtClean="0"/>
              <a:t>Manajer</a:t>
            </a:r>
            <a:r>
              <a:rPr lang="en-US" sz="2200" dirty="0" smtClean="0"/>
              <a:t> yang </a:t>
            </a:r>
            <a:r>
              <a:rPr lang="en-US" sz="2200" dirty="0" err="1" smtClean="0"/>
              <a:t>berorientasi</a:t>
            </a:r>
            <a:r>
              <a:rPr lang="en-US" sz="2200" dirty="0" smtClean="0"/>
              <a:t> </a:t>
            </a:r>
            <a:r>
              <a:rPr lang="en-US" sz="2200" dirty="0" err="1" smtClean="0"/>
              <a:t>pada</a:t>
            </a:r>
            <a:r>
              <a:rPr lang="en-US" sz="2200" dirty="0" smtClean="0"/>
              <a:t> </a:t>
            </a:r>
            <a:r>
              <a:rPr lang="en-US" sz="2200" dirty="0" err="1" smtClean="0"/>
              <a:t>karyawan</a:t>
            </a:r>
            <a:r>
              <a:rPr lang="en-US" sz="2200" dirty="0" smtClean="0"/>
              <a:t> </a:t>
            </a:r>
            <a:r>
              <a:rPr lang="en-US" sz="2200" dirty="0" err="1" smtClean="0"/>
              <a:t>berusaha</a:t>
            </a:r>
            <a:r>
              <a:rPr lang="en-US" sz="2200" dirty="0" smtClean="0"/>
              <a:t> </a:t>
            </a: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memotivasi</a:t>
            </a:r>
            <a:r>
              <a:rPr lang="en-US" sz="2200" dirty="0" smtClean="0"/>
              <a:t> </a:t>
            </a:r>
            <a:r>
              <a:rPr lang="en-US" sz="2200" dirty="0" err="1" smtClean="0"/>
              <a:t>daripada</a:t>
            </a:r>
            <a:r>
              <a:rPr lang="en-US" sz="2200" dirty="0" smtClean="0"/>
              <a:t> </a:t>
            </a:r>
            <a:r>
              <a:rPr lang="en-US" sz="2200" dirty="0" err="1" smtClean="0"/>
              <a:t>menyupervisi</a:t>
            </a:r>
            <a:r>
              <a:rPr lang="en-US" sz="2200" dirty="0" smtClean="0"/>
              <a:t> </a:t>
            </a:r>
            <a:r>
              <a:rPr lang="en-US" sz="2200" dirty="0" err="1" smtClean="0"/>
              <a:t>bawahan</a:t>
            </a:r>
            <a:r>
              <a:rPr lang="en-US" sz="2200" dirty="0" smtClean="0"/>
              <a:t>. </a:t>
            </a:r>
            <a:r>
              <a:rPr lang="en-US" sz="2200" dirty="0" err="1" smtClean="0"/>
              <a:t>Mereka</a:t>
            </a:r>
            <a:r>
              <a:rPr lang="en-US" sz="2200" dirty="0" smtClean="0"/>
              <a:t> </a:t>
            </a:r>
            <a:r>
              <a:rPr lang="en-US" sz="2200" dirty="0" err="1" smtClean="0"/>
              <a:t>mendorong</a:t>
            </a:r>
            <a:r>
              <a:rPr lang="en-US" sz="2200" dirty="0" smtClean="0"/>
              <a:t> </a:t>
            </a:r>
            <a:r>
              <a:rPr lang="en-US" sz="2200" dirty="0" err="1" smtClean="0"/>
              <a:t>anggota</a:t>
            </a:r>
            <a:r>
              <a:rPr lang="en-US" sz="2200" dirty="0" smtClean="0"/>
              <a:t> </a:t>
            </a:r>
            <a:r>
              <a:rPr lang="en-US" sz="2200" dirty="0" err="1" smtClean="0"/>
              <a:t>kelompok</a:t>
            </a:r>
            <a:r>
              <a:rPr lang="en-US" sz="2200" dirty="0" smtClean="0"/>
              <a:t> </a:t>
            </a: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melaksanakan</a:t>
            </a:r>
            <a:r>
              <a:rPr lang="en-US" sz="2200" dirty="0" smtClean="0"/>
              <a:t> </a:t>
            </a:r>
            <a:r>
              <a:rPr lang="en-US" sz="2200" dirty="0" err="1" smtClean="0"/>
              <a:t>tugas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membiarkan</a:t>
            </a:r>
            <a:r>
              <a:rPr lang="en-US" sz="2200" dirty="0" smtClean="0"/>
              <a:t> </a:t>
            </a:r>
            <a:r>
              <a:rPr lang="en-US" sz="2200" dirty="0" err="1" smtClean="0"/>
              <a:t>anggota</a:t>
            </a:r>
            <a:r>
              <a:rPr lang="en-US" sz="2200" dirty="0" smtClean="0"/>
              <a:t> </a:t>
            </a:r>
            <a:r>
              <a:rPr lang="en-US" sz="2200" dirty="0" err="1" smtClean="0"/>
              <a:t>kelompok</a:t>
            </a:r>
            <a:r>
              <a:rPr lang="en-US" sz="2200" dirty="0" smtClean="0"/>
              <a:t> </a:t>
            </a:r>
            <a:r>
              <a:rPr lang="en-US" sz="2200" dirty="0" err="1" smtClean="0"/>
              <a:t>ikut</a:t>
            </a:r>
            <a:r>
              <a:rPr lang="en-US" sz="2200" dirty="0" smtClean="0"/>
              <a:t> </a:t>
            </a:r>
            <a:r>
              <a:rPr lang="en-US" sz="2200" dirty="0" err="1" smtClean="0"/>
              <a:t>berpartisipasi</a:t>
            </a:r>
            <a:r>
              <a:rPr lang="en-US" sz="2200" dirty="0" smtClean="0"/>
              <a:t> </a:t>
            </a:r>
            <a:r>
              <a:rPr lang="en-US" sz="2200" dirty="0" err="1" smtClean="0"/>
              <a:t>dalam</a:t>
            </a:r>
            <a:r>
              <a:rPr lang="en-US" sz="2200" dirty="0" smtClean="0"/>
              <a:t> </a:t>
            </a:r>
            <a:r>
              <a:rPr lang="en-US" sz="2200" dirty="0" err="1" smtClean="0"/>
              <a:t>pengambilan</a:t>
            </a:r>
            <a:r>
              <a:rPr lang="en-US" sz="2200" dirty="0" smtClean="0"/>
              <a:t> </a:t>
            </a:r>
            <a:r>
              <a:rPr lang="en-US" sz="2200" dirty="0" err="1" smtClean="0"/>
              <a:t>keputusan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Kepemimpinan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Gaya </a:t>
            </a:r>
            <a:r>
              <a:rPr lang="en-US" dirty="0" err="1"/>
              <a:t>Kepemimpinan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24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6190798"/>
              </p:ext>
            </p:extLst>
          </p:nvPr>
        </p:nvGraphicFramePr>
        <p:xfrm>
          <a:off x="559016" y="795130"/>
          <a:ext cx="8008515" cy="56342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Faktor</a:t>
            </a:r>
            <a:r>
              <a:rPr lang="en-US" dirty="0" smtClean="0"/>
              <a:t> yang </a:t>
            </a:r>
            <a:r>
              <a:rPr lang="en-US" dirty="0" err="1"/>
              <a:t>M</a:t>
            </a:r>
            <a:r>
              <a:rPr lang="en-US" dirty="0" err="1" smtClean="0"/>
              <a:t>empengaruhi</a:t>
            </a:r>
            <a:r>
              <a:rPr lang="en-US" dirty="0" smtClean="0"/>
              <a:t> </a:t>
            </a:r>
            <a:r>
              <a:rPr lang="en-US" dirty="0" err="1" smtClean="0"/>
              <a:t>Efektivitas</a:t>
            </a:r>
            <a:r>
              <a:rPr lang="en-US" dirty="0" smtClean="0"/>
              <a:t> </a:t>
            </a:r>
            <a:r>
              <a:rPr lang="en-US" dirty="0" err="1" smtClean="0"/>
              <a:t>Kepemimpinan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182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</a:p>
          <a:p>
            <a:pPr marL="842962" lvl="1" indent="-514350">
              <a:buFont typeface="+mj-lt"/>
              <a:buAutoNum type="arabicPeriod"/>
            </a:pP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situasional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model </a:t>
            </a:r>
            <a:r>
              <a:rPr lang="en-US" dirty="0" err="1" smtClean="0"/>
              <a:t>kontijensi</a:t>
            </a:r>
            <a:endParaRPr lang="en-US" dirty="0" smtClean="0"/>
          </a:p>
          <a:p>
            <a:pPr marL="842962" lvl="1" indent="-514350">
              <a:buFont typeface="+mj-lt"/>
              <a:buAutoNum type="arabicPeriod"/>
            </a:pP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situasional</a:t>
            </a:r>
            <a:r>
              <a:rPr lang="en-US" dirty="0"/>
              <a:t> </a:t>
            </a:r>
            <a:r>
              <a:rPr lang="en-US" dirty="0" smtClean="0"/>
              <a:t>Hersey </a:t>
            </a:r>
            <a:r>
              <a:rPr lang="en-US" dirty="0" err="1" smtClean="0"/>
              <a:t>dan</a:t>
            </a:r>
            <a:r>
              <a:rPr lang="en-US" dirty="0" smtClean="0"/>
              <a:t> Blanchard</a:t>
            </a:r>
          </a:p>
          <a:p>
            <a:pPr marL="842962" lvl="1" indent="-514350">
              <a:buFont typeface="+mj-lt"/>
              <a:buAutoNum type="arabicPeriod"/>
            </a:pP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pertukaran</a:t>
            </a:r>
            <a:r>
              <a:rPr lang="en-US" dirty="0" smtClean="0"/>
              <a:t> </a:t>
            </a:r>
            <a:r>
              <a:rPr lang="en-US" dirty="0" err="1" smtClean="0"/>
              <a:t>pemimpin-anggota</a:t>
            </a:r>
            <a:endParaRPr lang="en-US" dirty="0" smtClean="0"/>
          </a:p>
          <a:p>
            <a:pPr marL="842962" lvl="1" indent="-514350">
              <a:buFont typeface="+mj-lt"/>
              <a:buAutoNum type="arabicPeriod"/>
            </a:pP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jalur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endParaRPr lang="en-US" dirty="0" smtClean="0"/>
          </a:p>
          <a:p>
            <a:pPr marL="842962" lvl="1" indent="-514350">
              <a:buFont typeface="+mj-lt"/>
              <a:buAutoNum type="arabicPeriod"/>
            </a:pP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kognitif</a:t>
            </a:r>
            <a:endParaRPr lang="en-US" dirty="0" smtClean="0"/>
          </a:p>
          <a:p>
            <a:pPr marL="842962" lvl="1" indent="-514350">
              <a:buFont typeface="+mj-lt"/>
              <a:buAutoNum type="arabicPeriod"/>
            </a:pP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neokharismatik</a:t>
            </a:r>
            <a:endParaRPr lang="en-US" dirty="0" smtClean="0"/>
          </a:p>
          <a:p>
            <a:pPr marL="842962" lvl="1" indent="-514350">
              <a:buFont typeface="+mj-lt"/>
              <a:buAutoNum type="arabicPeriod"/>
            </a:pP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kepemimpinan</a:t>
            </a:r>
            <a:r>
              <a:rPr lang="en-US" dirty="0" smtClean="0"/>
              <a:t> </a:t>
            </a:r>
            <a:r>
              <a:rPr lang="en-US" dirty="0" err="1" smtClean="0"/>
              <a:t>kharismatik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kepemimpinan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745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Macam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macam</a:t>
            </a:r>
            <a:r>
              <a:rPr lang="en-US" dirty="0" smtClean="0"/>
              <a:t> </a:t>
            </a:r>
            <a:r>
              <a:rPr lang="en-US" dirty="0" err="1" smtClean="0"/>
              <a:t>Kepemimpinan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8455212"/>
              </p:ext>
            </p:extLst>
          </p:nvPr>
        </p:nvGraphicFramePr>
        <p:xfrm>
          <a:off x="1659463" y="1508958"/>
          <a:ext cx="5815390" cy="37887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6731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5959277"/>
              </p:ext>
            </p:extLst>
          </p:nvPr>
        </p:nvGraphicFramePr>
        <p:xfrm>
          <a:off x="1454047" y="1085410"/>
          <a:ext cx="6105460" cy="49316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Dimensi</a:t>
            </a:r>
            <a:r>
              <a:rPr lang="en-US" dirty="0" smtClean="0"/>
              <a:t> </a:t>
            </a:r>
            <a:r>
              <a:rPr lang="en-US" dirty="0" err="1" smtClean="0"/>
              <a:t>Fungsional</a:t>
            </a:r>
            <a:r>
              <a:rPr lang="en-US" dirty="0" smtClean="0"/>
              <a:t> </a:t>
            </a:r>
            <a:r>
              <a:rPr lang="en-US" dirty="0" err="1" smtClean="0"/>
              <a:t>Kepemimpinan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077974"/>
      </p:ext>
    </p:extLst>
  </p:cSld>
  <p:clrMapOvr>
    <a:masterClrMapping/>
  </p:clrMapOvr>
</p:sld>
</file>

<file path=ppt/theme/theme1.xml><?xml version="1.0" encoding="utf-8"?>
<a:theme xmlns:a="http://schemas.openxmlformats.org/drawingml/2006/main" name="FEB Telkom University II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BAB I - Pengantar Perilaku Keorganisasian.pptx</Template>
  <TotalTime>57</TotalTime>
  <Words>366</Words>
  <Application>Microsoft Macintosh PowerPoint</Application>
  <PresentationFormat>On-screen Show (4:3)</PresentationFormat>
  <Paragraphs>64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FEB Telkom University II</vt:lpstr>
      <vt:lpstr>BAB VIII</vt:lpstr>
      <vt:lpstr>Pengertian Kepemimpinan</vt:lpstr>
      <vt:lpstr>Fungsi Kepemimpinan dan Gaya Kepemimpinan</vt:lpstr>
      <vt:lpstr>Fungsi Kepemimpinan dan Gaya Kepemimpinan</vt:lpstr>
      <vt:lpstr>Faktor yang Mempengaruhi Efektivitas Kepemimpinan</vt:lpstr>
      <vt:lpstr>Teori – teori kepemimpinan</vt:lpstr>
      <vt:lpstr>Macam – macam Kepemimpinan</vt:lpstr>
      <vt:lpstr>Dimensi Fungsional Kepemimpinan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VIII</dc:title>
  <dc:creator>asyifa</dc:creator>
  <cp:lastModifiedBy>asyifa</cp:lastModifiedBy>
  <cp:revision>6</cp:revision>
  <dcterms:created xsi:type="dcterms:W3CDTF">2017-02-27T10:34:31Z</dcterms:created>
  <dcterms:modified xsi:type="dcterms:W3CDTF">2017-02-28T14:02:31Z</dcterms:modified>
</cp:coreProperties>
</file>