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7F9B7-AC58-43EC-9850-EAA2D6D69E9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2E7ECFF-CA6C-4635-965F-F81E457C1F92}" type="pres">
      <dgm:prSet presAssocID="{A237F9B7-AC58-43EC-9850-EAA2D6D69E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E20FC05-1BE2-44D0-917B-2690D31663D4}" type="presOf" srcId="{A237F9B7-AC58-43EC-9850-EAA2D6D69E9A}" destId="{D2E7ECFF-CA6C-4635-965F-F81E457C1F9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408C67-5FE5-4595-8F9B-EC0945F90D7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4CBFADE-7EE6-4A3B-805F-FA4E8B9DD760}">
      <dgm:prSet phldrT="[Text]"/>
      <dgm:spPr/>
      <dgm:t>
        <a:bodyPr/>
        <a:lstStyle/>
        <a:p>
          <a:pPr algn="ctr"/>
          <a:r>
            <a:rPr lang="id-ID" dirty="0" smtClean="0"/>
            <a:t>Stress Management Strategies</a:t>
          </a:r>
          <a:endParaRPr lang="id-ID" dirty="0"/>
        </a:p>
      </dgm:t>
    </dgm:pt>
    <dgm:pt modelId="{3F07E688-EAE5-4A81-A7B0-35B1FDFAA069}" type="parTrans" cxnId="{8D52A992-CC21-4E12-85B9-E2F97C085E3D}">
      <dgm:prSet/>
      <dgm:spPr/>
      <dgm:t>
        <a:bodyPr/>
        <a:lstStyle/>
        <a:p>
          <a:pPr algn="ctr"/>
          <a:endParaRPr lang="id-ID"/>
        </a:p>
      </dgm:t>
    </dgm:pt>
    <dgm:pt modelId="{B42A6FA1-D72B-43CA-90A2-B19D435AB252}" type="sibTrans" cxnId="{8D52A992-CC21-4E12-85B9-E2F97C085E3D}">
      <dgm:prSet/>
      <dgm:spPr/>
      <dgm:t>
        <a:bodyPr/>
        <a:lstStyle/>
        <a:p>
          <a:pPr algn="ctr"/>
          <a:endParaRPr lang="id-ID"/>
        </a:p>
      </dgm:t>
    </dgm:pt>
    <dgm:pt modelId="{7B60D91C-F916-4BEA-AA03-E8E51801902F}">
      <dgm:prSet phldrT="[Text]" custT="1"/>
      <dgm:spPr/>
      <dgm:t>
        <a:bodyPr/>
        <a:lstStyle/>
        <a:p>
          <a:pPr algn="ctr"/>
          <a:r>
            <a:rPr lang="id-ID" sz="1100" dirty="0" smtClean="0"/>
            <a:t>Remove the Stressors</a:t>
          </a:r>
          <a:endParaRPr lang="id-ID" sz="1100" dirty="0"/>
        </a:p>
      </dgm:t>
    </dgm:pt>
    <dgm:pt modelId="{B84EE4D1-5B56-4F05-8110-EA6E09309ED1}" type="parTrans" cxnId="{BB980BBF-A0C9-4C8B-8CE2-E442265A6911}">
      <dgm:prSet/>
      <dgm:spPr/>
      <dgm:t>
        <a:bodyPr/>
        <a:lstStyle/>
        <a:p>
          <a:pPr algn="ctr"/>
          <a:endParaRPr lang="id-ID"/>
        </a:p>
      </dgm:t>
    </dgm:pt>
    <dgm:pt modelId="{8C3E6F6F-1CFD-44CB-9475-90BB7C3ACC3B}" type="sibTrans" cxnId="{BB980BBF-A0C9-4C8B-8CE2-E442265A6911}">
      <dgm:prSet/>
      <dgm:spPr/>
      <dgm:t>
        <a:bodyPr/>
        <a:lstStyle/>
        <a:p>
          <a:pPr algn="ctr"/>
          <a:endParaRPr lang="id-ID"/>
        </a:p>
      </dgm:t>
    </dgm:pt>
    <dgm:pt modelId="{602E7802-6B89-4076-8E14-B34BAC039718}">
      <dgm:prSet phldrT="[Text]"/>
      <dgm:spPr/>
      <dgm:t>
        <a:bodyPr/>
        <a:lstStyle/>
        <a:p>
          <a:pPr algn="ctr"/>
          <a:r>
            <a:rPr lang="id-ID" dirty="0" smtClean="0"/>
            <a:t>Control Stress Consequences</a:t>
          </a:r>
          <a:endParaRPr lang="id-ID" dirty="0"/>
        </a:p>
      </dgm:t>
    </dgm:pt>
    <dgm:pt modelId="{DDFE9F27-A308-4066-A094-3E0CDB89E981}" type="parTrans" cxnId="{483487C8-2FC5-4A07-9B38-0AAE3BF5BEE5}">
      <dgm:prSet/>
      <dgm:spPr/>
      <dgm:t>
        <a:bodyPr/>
        <a:lstStyle/>
        <a:p>
          <a:pPr algn="ctr"/>
          <a:endParaRPr lang="id-ID"/>
        </a:p>
      </dgm:t>
    </dgm:pt>
    <dgm:pt modelId="{6C6A8375-2F97-445F-A184-B95D4E2C63AA}" type="sibTrans" cxnId="{483487C8-2FC5-4A07-9B38-0AAE3BF5BEE5}">
      <dgm:prSet/>
      <dgm:spPr/>
      <dgm:t>
        <a:bodyPr/>
        <a:lstStyle/>
        <a:p>
          <a:pPr algn="ctr"/>
          <a:endParaRPr lang="id-ID"/>
        </a:p>
      </dgm:t>
    </dgm:pt>
    <dgm:pt modelId="{37A15C33-6A16-40B2-BCAB-B075911BF16D}">
      <dgm:prSet phldrT="[Text]"/>
      <dgm:spPr/>
      <dgm:t>
        <a:bodyPr/>
        <a:lstStyle/>
        <a:p>
          <a:pPr algn="ctr"/>
          <a:r>
            <a:rPr lang="id-ID" dirty="0" smtClean="0"/>
            <a:t>Receive Social Support</a:t>
          </a:r>
          <a:endParaRPr lang="id-ID" dirty="0"/>
        </a:p>
      </dgm:t>
    </dgm:pt>
    <dgm:pt modelId="{A9C8D16F-57C1-47CF-82F8-36437ACB94CE}" type="parTrans" cxnId="{A53BA532-85FC-4DCB-B7DD-B70DB7ADEC76}">
      <dgm:prSet/>
      <dgm:spPr/>
      <dgm:t>
        <a:bodyPr/>
        <a:lstStyle/>
        <a:p>
          <a:pPr algn="ctr"/>
          <a:endParaRPr lang="id-ID"/>
        </a:p>
      </dgm:t>
    </dgm:pt>
    <dgm:pt modelId="{32D7457A-15D4-48C1-8D79-CA5539B7F55F}" type="sibTrans" cxnId="{A53BA532-85FC-4DCB-B7DD-B70DB7ADEC76}">
      <dgm:prSet/>
      <dgm:spPr/>
      <dgm:t>
        <a:bodyPr/>
        <a:lstStyle/>
        <a:p>
          <a:pPr algn="ctr"/>
          <a:endParaRPr lang="id-ID"/>
        </a:p>
      </dgm:t>
    </dgm:pt>
    <dgm:pt modelId="{143332B7-8E96-4C41-A6DF-6EDCF1AEF6F1}">
      <dgm:prSet phldrT="[Text]"/>
      <dgm:spPr/>
      <dgm:t>
        <a:bodyPr/>
        <a:lstStyle/>
        <a:p>
          <a:pPr algn="ctr"/>
          <a:r>
            <a:rPr lang="id-ID" dirty="0" smtClean="0"/>
            <a:t>Change Stress Perception</a:t>
          </a:r>
          <a:endParaRPr lang="id-ID" dirty="0"/>
        </a:p>
      </dgm:t>
    </dgm:pt>
    <dgm:pt modelId="{377C0C50-8930-4951-9A81-A51620A05CD5}" type="sibTrans" cxnId="{FCD6927A-9497-4FB6-8FAF-E8E22454E094}">
      <dgm:prSet/>
      <dgm:spPr/>
      <dgm:t>
        <a:bodyPr/>
        <a:lstStyle/>
        <a:p>
          <a:pPr algn="ctr"/>
          <a:endParaRPr lang="id-ID"/>
        </a:p>
      </dgm:t>
    </dgm:pt>
    <dgm:pt modelId="{210B7DC9-21B5-428C-8556-5D558DC523A7}" type="parTrans" cxnId="{FCD6927A-9497-4FB6-8FAF-E8E22454E094}">
      <dgm:prSet/>
      <dgm:spPr/>
      <dgm:t>
        <a:bodyPr/>
        <a:lstStyle/>
        <a:p>
          <a:pPr algn="ctr"/>
          <a:endParaRPr lang="id-ID"/>
        </a:p>
      </dgm:t>
    </dgm:pt>
    <dgm:pt modelId="{C025066B-1B15-48CE-807B-F3776FAC6FC1}" type="pres">
      <dgm:prSet presAssocID="{CB408C67-5FE5-4595-8F9B-EC0945F90D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F97A2C-E5C5-4086-A50D-2C8071EE8AA0}" type="pres">
      <dgm:prSet presAssocID="{24CBFADE-7EE6-4A3B-805F-FA4E8B9DD760}" presName="centerShape" presStyleLbl="node0" presStyleIdx="0" presStyleCnt="1"/>
      <dgm:spPr/>
      <dgm:t>
        <a:bodyPr/>
        <a:lstStyle/>
        <a:p>
          <a:endParaRPr lang="id-ID"/>
        </a:p>
      </dgm:t>
    </dgm:pt>
    <dgm:pt modelId="{FCBB2F9D-1446-4546-BEE1-232BD93BB485}" type="pres">
      <dgm:prSet presAssocID="{7B60D91C-F916-4BEA-AA03-E8E5180190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10AD68-FE57-463A-AB98-EEE5A8B60537}" type="pres">
      <dgm:prSet presAssocID="{7B60D91C-F916-4BEA-AA03-E8E51801902F}" presName="dummy" presStyleCnt="0"/>
      <dgm:spPr/>
    </dgm:pt>
    <dgm:pt modelId="{CE6C85D8-2044-4649-9007-0CB5A06D8F75}" type="pres">
      <dgm:prSet presAssocID="{8C3E6F6F-1CFD-44CB-9475-90BB7C3ACC3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28BC3A0-5C48-4352-BBD5-34F645BE0421}" type="pres">
      <dgm:prSet presAssocID="{143332B7-8E96-4C41-A6DF-6EDCF1AEF6F1}" presName="node" presStyleLbl="node1" presStyleIdx="1" presStyleCnt="4" custRadScaleRad="102990" custRadScaleInc="16008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E34132-AFEB-4BF6-8796-46ABE5359B05}" type="pres">
      <dgm:prSet presAssocID="{143332B7-8E96-4C41-A6DF-6EDCF1AEF6F1}" presName="dummy" presStyleCnt="0"/>
      <dgm:spPr/>
    </dgm:pt>
    <dgm:pt modelId="{0C8B80E7-88CD-4FCA-8FE3-559CB4D55C53}" type="pres">
      <dgm:prSet presAssocID="{377C0C50-8930-4951-9A81-A51620A05CD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6895962-B00D-45E3-854C-8BA9A3DC53D2}" type="pres">
      <dgm:prSet presAssocID="{602E7802-6B89-4076-8E14-B34BAC039718}" presName="node" presStyleLbl="node1" presStyleIdx="2" presStyleCnt="4" custRadScaleRad="105818" custRadScaleInc="122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5FA37-6111-40EE-9370-6A0E78FE99F4}" type="pres">
      <dgm:prSet presAssocID="{602E7802-6B89-4076-8E14-B34BAC039718}" presName="dummy" presStyleCnt="0"/>
      <dgm:spPr/>
    </dgm:pt>
    <dgm:pt modelId="{8D1803D2-D766-494D-8C63-4DF3DEF79B69}" type="pres">
      <dgm:prSet presAssocID="{6C6A8375-2F97-445F-A184-B95D4E2C63A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7DDEF75-CA36-40B1-836C-6BBC56EB52EB}" type="pres">
      <dgm:prSet presAssocID="{37A15C33-6A16-40B2-BCAB-B075911BF16D}" presName="node" presStyleLbl="node1" presStyleIdx="3" presStyleCnt="4" custRadScaleRad="102790" custRadScaleInc="61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3AA1-C5E5-4850-9DCF-6E8B108D2522}" type="pres">
      <dgm:prSet presAssocID="{37A15C33-6A16-40B2-BCAB-B075911BF16D}" presName="dummy" presStyleCnt="0"/>
      <dgm:spPr/>
    </dgm:pt>
    <dgm:pt modelId="{65852E21-FECF-4764-80CA-F5ED83228F36}" type="pres">
      <dgm:prSet presAssocID="{32D7457A-15D4-48C1-8D79-CA5539B7F55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CD6927A-9497-4FB6-8FAF-E8E22454E094}" srcId="{24CBFADE-7EE6-4A3B-805F-FA4E8B9DD760}" destId="{143332B7-8E96-4C41-A6DF-6EDCF1AEF6F1}" srcOrd="1" destOrd="0" parTransId="{210B7DC9-21B5-428C-8556-5D558DC523A7}" sibTransId="{377C0C50-8930-4951-9A81-A51620A05CD5}"/>
    <dgm:cxn modelId="{3180E809-1F21-4059-8A23-BC78B5366036}" type="presOf" srcId="{377C0C50-8930-4951-9A81-A51620A05CD5}" destId="{0C8B80E7-88CD-4FCA-8FE3-559CB4D55C53}" srcOrd="0" destOrd="0" presId="urn:microsoft.com/office/officeart/2005/8/layout/radial6"/>
    <dgm:cxn modelId="{BB980BBF-A0C9-4C8B-8CE2-E442265A6911}" srcId="{24CBFADE-7EE6-4A3B-805F-FA4E8B9DD760}" destId="{7B60D91C-F916-4BEA-AA03-E8E51801902F}" srcOrd="0" destOrd="0" parTransId="{B84EE4D1-5B56-4F05-8110-EA6E09309ED1}" sibTransId="{8C3E6F6F-1CFD-44CB-9475-90BB7C3ACC3B}"/>
    <dgm:cxn modelId="{A53BA532-85FC-4DCB-B7DD-B70DB7ADEC76}" srcId="{24CBFADE-7EE6-4A3B-805F-FA4E8B9DD760}" destId="{37A15C33-6A16-40B2-BCAB-B075911BF16D}" srcOrd="3" destOrd="0" parTransId="{A9C8D16F-57C1-47CF-82F8-36437ACB94CE}" sibTransId="{32D7457A-15D4-48C1-8D79-CA5539B7F55F}"/>
    <dgm:cxn modelId="{4D45351F-21FA-4EC9-B273-A1A0067E562C}" type="presOf" srcId="{32D7457A-15D4-48C1-8D79-CA5539B7F55F}" destId="{65852E21-FECF-4764-80CA-F5ED83228F36}" srcOrd="0" destOrd="0" presId="urn:microsoft.com/office/officeart/2005/8/layout/radial6"/>
    <dgm:cxn modelId="{7A1AAE1F-CB3E-4144-8D79-3D547CB9269D}" type="presOf" srcId="{8C3E6F6F-1CFD-44CB-9475-90BB7C3ACC3B}" destId="{CE6C85D8-2044-4649-9007-0CB5A06D8F75}" srcOrd="0" destOrd="0" presId="urn:microsoft.com/office/officeart/2005/8/layout/radial6"/>
    <dgm:cxn modelId="{470630E1-4EDD-41CC-A890-09196BE8B40A}" type="presOf" srcId="{602E7802-6B89-4076-8E14-B34BAC039718}" destId="{26895962-B00D-45E3-854C-8BA9A3DC53D2}" srcOrd="0" destOrd="0" presId="urn:microsoft.com/office/officeart/2005/8/layout/radial6"/>
    <dgm:cxn modelId="{77FE463A-7852-44B6-AA6B-368DCE4E731D}" type="presOf" srcId="{6C6A8375-2F97-445F-A184-B95D4E2C63AA}" destId="{8D1803D2-D766-494D-8C63-4DF3DEF79B69}" srcOrd="0" destOrd="0" presId="urn:microsoft.com/office/officeart/2005/8/layout/radial6"/>
    <dgm:cxn modelId="{282CB698-5C36-49AC-83FE-26223301A0B5}" type="presOf" srcId="{143332B7-8E96-4C41-A6DF-6EDCF1AEF6F1}" destId="{228BC3A0-5C48-4352-BBD5-34F645BE0421}" srcOrd="0" destOrd="0" presId="urn:microsoft.com/office/officeart/2005/8/layout/radial6"/>
    <dgm:cxn modelId="{8310D00E-D1A2-431D-8858-8C298BA9F6AB}" type="presOf" srcId="{37A15C33-6A16-40B2-BCAB-B075911BF16D}" destId="{27DDEF75-CA36-40B1-836C-6BBC56EB52EB}" srcOrd="0" destOrd="0" presId="urn:microsoft.com/office/officeart/2005/8/layout/radial6"/>
    <dgm:cxn modelId="{483487C8-2FC5-4A07-9B38-0AAE3BF5BEE5}" srcId="{24CBFADE-7EE6-4A3B-805F-FA4E8B9DD760}" destId="{602E7802-6B89-4076-8E14-B34BAC039718}" srcOrd="2" destOrd="0" parTransId="{DDFE9F27-A308-4066-A094-3E0CDB89E981}" sibTransId="{6C6A8375-2F97-445F-A184-B95D4E2C63AA}"/>
    <dgm:cxn modelId="{92C04462-ED73-43AB-B5FE-E249A68E895C}" type="presOf" srcId="{7B60D91C-F916-4BEA-AA03-E8E51801902F}" destId="{FCBB2F9D-1446-4546-BEE1-232BD93BB485}" srcOrd="0" destOrd="0" presId="urn:microsoft.com/office/officeart/2005/8/layout/radial6"/>
    <dgm:cxn modelId="{70A9A370-0520-4128-BBAB-FB9772AB7264}" type="presOf" srcId="{24CBFADE-7EE6-4A3B-805F-FA4E8B9DD760}" destId="{9BF97A2C-E5C5-4086-A50D-2C8071EE8AA0}" srcOrd="0" destOrd="0" presId="urn:microsoft.com/office/officeart/2005/8/layout/radial6"/>
    <dgm:cxn modelId="{9C52922F-0111-4012-B58A-94059FBAC6B3}" type="presOf" srcId="{CB408C67-5FE5-4595-8F9B-EC0945F90D76}" destId="{C025066B-1B15-48CE-807B-F3776FAC6FC1}" srcOrd="0" destOrd="0" presId="urn:microsoft.com/office/officeart/2005/8/layout/radial6"/>
    <dgm:cxn modelId="{8D52A992-CC21-4E12-85B9-E2F97C085E3D}" srcId="{CB408C67-5FE5-4595-8F9B-EC0945F90D76}" destId="{24CBFADE-7EE6-4A3B-805F-FA4E8B9DD760}" srcOrd="0" destOrd="0" parTransId="{3F07E688-EAE5-4A81-A7B0-35B1FDFAA069}" sibTransId="{B42A6FA1-D72B-43CA-90A2-B19D435AB252}"/>
    <dgm:cxn modelId="{670E619E-C2A0-4807-AD23-F7BEACE119B6}" type="presParOf" srcId="{C025066B-1B15-48CE-807B-F3776FAC6FC1}" destId="{9BF97A2C-E5C5-4086-A50D-2C8071EE8AA0}" srcOrd="0" destOrd="0" presId="urn:microsoft.com/office/officeart/2005/8/layout/radial6"/>
    <dgm:cxn modelId="{F400A37A-ABB0-4FEE-8770-56A6F1DD8C88}" type="presParOf" srcId="{C025066B-1B15-48CE-807B-F3776FAC6FC1}" destId="{FCBB2F9D-1446-4546-BEE1-232BD93BB485}" srcOrd="1" destOrd="0" presId="urn:microsoft.com/office/officeart/2005/8/layout/radial6"/>
    <dgm:cxn modelId="{113E3E21-EF9E-4B0C-A95C-A16EC20DF042}" type="presParOf" srcId="{C025066B-1B15-48CE-807B-F3776FAC6FC1}" destId="{9210AD68-FE57-463A-AB98-EEE5A8B60537}" srcOrd="2" destOrd="0" presId="urn:microsoft.com/office/officeart/2005/8/layout/radial6"/>
    <dgm:cxn modelId="{50A7DFE3-C51D-40B4-A972-156346C4E87D}" type="presParOf" srcId="{C025066B-1B15-48CE-807B-F3776FAC6FC1}" destId="{CE6C85D8-2044-4649-9007-0CB5A06D8F75}" srcOrd="3" destOrd="0" presId="urn:microsoft.com/office/officeart/2005/8/layout/radial6"/>
    <dgm:cxn modelId="{FE187B52-9D54-42BC-8D59-2239E25DA042}" type="presParOf" srcId="{C025066B-1B15-48CE-807B-F3776FAC6FC1}" destId="{228BC3A0-5C48-4352-BBD5-34F645BE0421}" srcOrd="4" destOrd="0" presId="urn:microsoft.com/office/officeart/2005/8/layout/radial6"/>
    <dgm:cxn modelId="{91B29093-5D5F-4F71-8B05-7FDA1950C7B6}" type="presParOf" srcId="{C025066B-1B15-48CE-807B-F3776FAC6FC1}" destId="{07E34132-AFEB-4BF6-8796-46ABE5359B05}" srcOrd="5" destOrd="0" presId="urn:microsoft.com/office/officeart/2005/8/layout/radial6"/>
    <dgm:cxn modelId="{3872F8E3-49ED-40A2-AF64-735045A9EA3F}" type="presParOf" srcId="{C025066B-1B15-48CE-807B-F3776FAC6FC1}" destId="{0C8B80E7-88CD-4FCA-8FE3-559CB4D55C53}" srcOrd="6" destOrd="0" presId="urn:microsoft.com/office/officeart/2005/8/layout/radial6"/>
    <dgm:cxn modelId="{E71DE40A-00F1-4523-9D46-D5CC702FDBB4}" type="presParOf" srcId="{C025066B-1B15-48CE-807B-F3776FAC6FC1}" destId="{26895962-B00D-45E3-854C-8BA9A3DC53D2}" srcOrd="7" destOrd="0" presId="urn:microsoft.com/office/officeart/2005/8/layout/radial6"/>
    <dgm:cxn modelId="{A5F8C119-7836-4D54-AC98-1F641E1BA20A}" type="presParOf" srcId="{C025066B-1B15-48CE-807B-F3776FAC6FC1}" destId="{AB85FA37-6111-40EE-9370-6A0E78FE99F4}" srcOrd="8" destOrd="0" presId="urn:microsoft.com/office/officeart/2005/8/layout/radial6"/>
    <dgm:cxn modelId="{CD172D36-C468-4F56-8B66-FE755394AF31}" type="presParOf" srcId="{C025066B-1B15-48CE-807B-F3776FAC6FC1}" destId="{8D1803D2-D766-494D-8C63-4DF3DEF79B69}" srcOrd="9" destOrd="0" presId="urn:microsoft.com/office/officeart/2005/8/layout/radial6"/>
    <dgm:cxn modelId="{922A9E35-B55B-46CE-BA90-7A55A256ABAD}" type="presParOf" srcId="{C025066B-1B15-48CE-807B-F3776FAC6FC1}" destId="{27DDEF75-CA36-40B1-836C-6BBC56EB52EB}" srcOrd="10" destOrd="0" presId="urn:microsoft.com/office/officeart/2005/8/layout/radial6"/>
    <dgm:cxn modelId="{165841AC-ABD5-41FE-B8A0-26416387E8CB}" type="presParOf" srcId="{C025066B-1B15-48CE-807B-F3776FAC6FC1}" destId="{F62B3AA1-C5E5-4850-9DCF-6E8B108D2522}" srcOrd="11" destOrd="0" presId="urn:microsoft.com/office/officeart/2005/8/layout/radial6"/>
    <dgm:cxn modelId="{1495047D-6B2D-46F5-8A1F-04383A8B0376}" type="presParOf" srcId="{C025066B-1B15-48CE-807B-F3776FAC6FC1}" destId="{65852E21-FECF-4764-80CA-F5ED83228F3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52E21-FECF-4764-80CA-F5ED83228F36}">
      <dsp:nvSpPr>
        <dsp:cNvPr id="0" name=""/>
        <dsp:cNvSpPr/>
      </dsp:nvSpPr>
      <dsp:spPr>
        <a:xfrm>
          <a:off x="904854" y="624983"/>
          <a:ext cx="4166949" cy="4166949"/>
        </a:xfrm>
        <a:prstGeom prst="blockArc">
          <a:avLst>
            <a:gd name="adj1" fmla="val 11941662"/>
            <a:gd name="adj2" fmla="val 1630081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803D2-D766-494D-8C63-4DF3DEF79B69}">
      <dsp:nvSpPr>
        <dsp:cNvPr id="0" name=""/>
        <dsp:cNvSpPr/>
      </dsp:nvSpPr>
      <dsp:spPr>
        <a:xfrm>
          <a:off x="874689" y="706729"/>
          <a:ext cx="4166949" cy="4166949"/>
        </a:xfrm>
        <a:prstGeom prst="blockArc">
          <a:avLst>
            <a:gd name="adj1" fmla="val 7563657"/>
            <a:gd name="adj2" fmla="val 1208886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B80E7-88CD-4FCA-8FE3-559CB4D55C53}">
      <dsp:nvSpPr>
        <dsp:cNvPr id="0" name=""/>
        <dsp:cNvSpPr/>
      </dsp:nvSpPr>
      <dsp:spPr>
        <a:xfrm>
          <a:off x="926540" y="745766"/>
          <a:ext cx="4166949" cy="4166949"/>
        </a:xfrm>
        <a:prstGeom prst="blockArc">
          <a:avLst>
            <a:gd name="adj1" fmla="val 2698274"/>
            <a:gd name="adj2" fmla="val 7673298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C85D8-2044-4649-9007-0CB5A06D8F75}">
      <dsp:nvSpPr>
        <dsp:cNvPr id="0" name=""/>
        <dsp:cNvSpPr/>
      </dsp:nvSpPr>
      <dsp:spPr>
        <a:xfrm>
          <a:off x="1059922" y="623621"/>
          <a:ext cx="4166949" cy="4166949"/>
        </a:xfrm>
        <a:prstGeom prst="blockArc">
          <a:avLst>
            <a:gd name="adj1" fmla="val 16038793"/>
            <a:gd name="adj2" fmla="val 300388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97A2C-E5C5-4086-A50D-2C8071EE8AA0}">
      <dsp:nvSpPr>
        <dsp:cNvPr id="0" name=""/>
        <dsp:cNvSpPr/>
      </dsp:nvSpPr>
      <dsp:spPr>
        <a:xfrm>
          <a:off x="2088058" y="1749392"/>
          <a:ext cx="1919882" cy="1919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Stress Management Strategies</a:t>
          </a:r>
          <a:endParaRPr lang="id-ID" sz="1800" kern="1200" dirty="0"/>
        </a:p>
      </dsp:txBody>
      <dsp:txXfrm>
        <a:off x="2369218" y="2030552"/>
        <a:ext cx="1357562" cy="1357562"/>
      </dsp:txXfrm>
    </dsp:sp>
    <dsp:sp modelId="{FCBB2F9D-1446-4546-BEE1-232BD93BB485}">
      <dsp:nvSpPr>
        <dsp:cNvPr id="0" name=""/>
        <dsp:cNvSpPr/>
      </dsp:nvSpPr>
      <dsp:spPr>
        <a:xfrm>
          <a:off x="2376041" y="2280"/>
          <a:ext cx="1343917" cy="1343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Remove the Stressors</a:t>
          </a:r>
          <a:endParaRPr lang="id-ID" sz="1100" kern="1200" dirty="0"/>
        </a:p>
      </dsp:txBody>
      <dsp:txXfrm>
        <a:off x="2572853" y="199092"/>
        <a:ext cx="950293" cy="950293"/>
      </dsp:txXfrm>
    </dsp:sp>
    <dsp:sp modelId="{228BC3A0-5C48-4352-BBD5-34F645BE0421}">
      <dsp:nvSpPr>
        <dsp:cNvPr id="0" name=""/>
        <dsp:cNvSpPr/>
      </dsp:nvSpPr>
      <dsp:spPr>
        <a:xfrm>
          <a:off x="3777807" y="3595587"/>
          <a:ext cx="1343917" cy="1343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Change Stress Perception</a:t>
          </a:r>
          <a:endParaRPr lang="id-ID" sz="1200" kern="1200" dirty="0"/>
        </a:p>
      </dsp:txBody>
      <dsp:txXfrm>
        <a:off x="3974619" y="3792399"/>
        <a:ext cx="950293" cy="950293"/>
      </dsp:txXfrm>
    </dsp:sp>
    <dsp:sp modelId="{26895962-B00D-45E3-854C-8BA9A3DC53D2}">
      <dsp:nvSpPr>
        <dsp:cNvPr id="0" name=""/>
        <dsp:cNvSpPr/>
      </dsp:nvSpPr>
      <dsp:spPr>
        <a:xfrm>
          <a:off x="1088256" y="3763396"/>
          <a:ext cx="1343917" cy="1343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Control Stress Consequences</a:t>
          </a:r>
          <a:endParaRPr lang="id-ID" sz="1200" kern="1200" dirty="0"/>
        </a:p>
      </dsp:txBody>
      <dsp:txXfrm>
        <a:off x="1285068" y="3960208"/>
        <a:ext cx="950293" cy="950293"/>
      </dsp:txXfrm>
    </dsp:sp>
    <dsp:sp modelId="{27DDEF75-CA36-40B1-836C-6BBC56EB52EB}">
      <dsp:nvSpPr>
        <dsp:cNvPr id="0" name=""/>
        <dsp:cNvSpPr/>
      </dsp:nvSpPr>
      <dsp:spPr>
        <a:xfrm>
          <a:off x="392471" y="1373007"/>
          <a:ext cx="1343917" cy="13439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Receive Social Support</a:t>
          </a:r>
          <a:endParaRPr lang="id-ID" sz="1200" kern="1200" dirty="0"/>
        </a:p>
      </dsp:txBody>
      <dsp:txXfrm>
        <a:off x="589283" y="1569819"/>
        <a:ext cx="950293" cy="950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6" y="94130"/>
            <a:ext cx="3254189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7" y="2729475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9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8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2F1F-58FD-4C57-80CF-9FD843329FC2}" type="datetimeFigureOut">
              <a:rPr lang="id-ID" smtClean="0"/>
              <a:t>2/21/17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2F94-62CA-4969-A79D-CF6330DEFBF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90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5"/>
            <a:ext cx="2949178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32F1F-58FD-4C57-80CF-9FD843329FC2}" type="datetimeFigureOut">
              <a:rPr lang="id-ID" smtClean="0"/>
              <a:t>2/21/17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2F94-62CA-4969-A79D-CF6330DEFBF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15" y="2982623"/>
            <a:ext cx="6858000" cy="1575917"/>
          </a:xfrm>
        </p:spPr>
        <p:txBody>
          <a:bodyPr>
            <a:normAutofit/>
          </a:bodyPr>
          <a:lstStyle/>
          <a:p>
            <a:r>
              <a:rPr lang="id-ID" sz="5400" dirty="0" smtClean="0"/>
              <a:t>BAB VI</a:t>
            </a:r>
            <a:br>
              <a:rPr lang="id-ID" sz="5400" dirty="0" smtClean="0"/>
            </a:b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696" y="4302623"/>
            <a:ext cx="6858000" cy="1970467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 smtClean="0"/>
              <a:t>STRES DAN CARA MENGATASINYA</a:t>
            </a:r>
          </a:p>
          <a:p>
            <a:r>
              <a:rPr lang="id-ID" dirty="0">
                <a:cs typeface="Calibri"/>
              </a:rPr>
              <a:t>Sumber : Perilaku Organisasional</a:t>
            </a:r>
          </a:p>
          <a:p>
            <a:r>
              <a:rPr lang="id-ID" dirty="0">
                <a:cs typeface="Calibri"/>
              </a:rPr>
              <a:t>Dr. Sopiah, MM., M.Pd.</a:t>
            </a:r>
          </a:p>
          <a:p>
            <a:r>
              <a:rPr lang="id-ID" sz="4000" dirty="0" smtClean="0"/>
              <a:t> </a:t>
            </a:r>
            <a:endParaRPr lang="id-ID" sz="4000" dirty="0"/>
          </a:p>
        </p:txBody>
      </p:sp>
      <p:pic>
        <p:nvPicPr>
          <p:cNvPr id="4" name="Picture 3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823" y="0"/>
            <a:ext cx="4457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8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0" dirty="0" smtClean="0"/>
              <a:t>Alarm, persepsi yang menantang atau mengancam menyebabkan otak mengirimkan pesan biokimia ke berbagai bagian tubuh</a:t>
            </a:r>
          </a:p>
          <a:p>
            <a:r>
              <a:rPr lang="id-ID" sz="2400" b="0" dirty="0" smtClean="0"/>
              <a:t>Resistensi, kemampuan mengtasi perkembangan tuntutan lingkungan yang dimiliki seseorang berada pada tingkat di atas normal </a:t>
            </a:r>
          </a:p>
          <a:p>
            <a:r>
              <a:rPr lang="id-ID" sz="2400" b="0" dirty="0" smtClean="0"/>
              <a:t>Keletihan </a:t>
            </a:r>
            <a:endParaRPr lang="id-ID" sz="2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/>
                <a:cs typeface="Calibri"/>
              </a:rPr>
              <a:t>Tingkatan General Adoption Syndrome</a:t>
            </a:r>
            <a:endParaRPr lang="id-ID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66234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id-ID" sz="2000" b="0" dirty="0" smtClean="0"/>
              <a:t>Dibagi menjadi dua sumber Stres :       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Bersumber dari Pekerjaan                  </a:t>
            </a:r>
          </a:p>
          <a:p>
            <a:pPr lvl="1">
              <a:buFont typeface="Arial"/>
              <a:buChar char="•"/>
            </a:pPr>
            <a:r>
              <a:rPr lang="id-ID" sz="2000" dirty="0" smtClean="0"/>
              <a:t>Lingkungan Fisik</a:t>
            </a:r>
          </a:p>
          <a:p>
            <a:pPr lvl="1">
              <a:buFont typeface="Arial"/>
              <a:buChar char="•"/>
            </a:pPr>
            <a:r>
              <a:rPr lang="id-ID" sz="2000" dirty="0" smtClean="0"/>
              <a:t>Stres karena peran atau tugas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sz="2000" dirty="0" smtClean="0"/>
              <a:t>Konflik peran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sz="2000" dirty="0" smtClean="0"/>
              <a:t>Peran mendua/ ambiguitas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sz="2000" dirty="0" smtClean="0"/>
              <a:t>Beban Kerja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sz="2000" dirty="0" smtClean="0"/>
              <a:t>Task characteristic</a:t>
            </a:r>
          </a:p>
          <a:p>
            <a:pPr lvl="1">
              <a:buFont typeface="Arial"/>
              <a:buChar char="•"/>
            </a:pPr>
            <a:r>
              <a:rPr lang="id-ID" sz="2000" dirty="0" smtClean="0"/>
              <a:t>Stres antarpribadi</a:t>
            </a:r>
          </a:p>
          <a:p>
            <a:pPr lvl="1">
              <a:buFont typeface="Arial"/>
              <a:buChar char="•"/>
            </a:pPr>
            <a:r>
              <a:rPr lang="id-ID" sz="2000" dirty="0" smtClean="0"/>
              <a:t>Organisasi</a:t>
            </a:r>
          </a:p>
          <a:p>
            <a:pPr marL="914400" lvl="1" indent="-457200">
              <a:buAutoNum type="arabicPeriod" startAt="2"/>
            </a:pPr>
            <a:endParaRPr lang="id-ID" sz="2000" dirty="0" smtClean="0"/>
          </a:p>
          <a:p>
            <a:pPr marL="914400" lvl="1" indent="-457200">
              <a:buAutoNum type="arabicPeriod" startAt="2"/>
            </a:pPr>
            <a:endParaRPr lang="id-ID" sz="2000" dirty="0"/>
          </a:p>
          <a:p>
            <a:pPr marL="914400" lvl="1" indent="-457200">
              <a:buAutoNum type="arabicPeriod" startAt="2"/>
            </a:pPr>
            <a:endParaRPr lang="id-ID" sz="2000" dirty="0" smtClean="0"/>
          </a:p>
          <a:p>
            <a:pPr marL="914400" lvl="1" indent="-457200">
              <a:buAutoNum type="arabicPeriod" startAt="2"/>
            </a:pPr>
            <a:endParaRPr lang="id-ID" sz="2000" dirty="0"/>
          </a:p>
          <a:p>
            <a:pPr marL="914400" lvl="1" indent="-457200">
              <a:buAutoNum type="arabicPeriod" startAt="2"/>
            </a:pPr>
            <a:r>
              <a:rPr lang="id-ID" sz="2000" b="1" dirty="0" smtClean="0"/>
              <a:t>Bukan </a:t>
            </a:r>
            <a:r>
              <a:rPr lang="id-ID" sz="2000" b="1" dirty="0"/>
              <a:t>Bersumber dari Pekerjaan</a:t>
            </a:r>
          </a:p>
          <a:p>
            <a:pPr lvl="2">
              <a:buFont typeface="Arial"/>
              <a:buChar char="•"/>
            </a:pPr>
            <a:r>
              <a:rPr lang="id-ID" sz="2000" dirty="0"/>
              <a:t>Time baseed conflict</a:t>
            </a:r>
          </a:p>
          <a:p>
            <a:pPr lvl="2">
              <a:buFont typeface="Arial"/>
              <a:buChar char="•"/>
            </a:pPr>
            <a:r>
              <a:rPr lang="id-ID" sz="2000" dirty="0"/>
              <a:t>Strain based conflict</a:t>
            </a:r>
          </a:p>
          <a:p>
            <a:pPr lvl="2">
              <a:buFont typeface="Arial"/>
              <a:buChar char="•"/>
            </a:pPr>
            <a:r>
              <a:rPr lang="id-ID" sz="2000" dirty="0"/>
              <a:t>Role behavior conflict</a:t>
            </a:r>
          </a:p>
          <a:p>
            <a:pPr lvl="2">
              <a:buFont typeface="Arial"/>
              <a:buChar char="•"/>
            </a:pPr>
            <a:r>
              <a:rPr lang="id-ID" sz="2000" dirty="0"/>
              <a:t>Adanya perbedaan individu</a:t>
            </a:r>
          </a:p>
          <a:p>
            <a:pPr marL="357187" lvl="1" indent="0">
              <a:buNone/>
            </a:pPr>
            <a:endParaRPr lang="id-ID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/>
                <a:cs typeface="Calibri"/>
              </a:rPr>
              <a:t>Penyebab Stres</a:t>
            </a:r>
            <a:endParaRPr lang="id-ID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519247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/>
                <a:cs typeface="Calibri"/>
              </a:rPr>
              <a:t>The Job Burn Out Process</a:t>
            </a:r>
            <a:endParaRPr lang="id-ID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4610" y="1954596"/>
            <a:ext cx="1980127" cy="759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Interpersonal and role-related stessors</a:t>
            </a:r>
            <a:endParaRPr lang="id-ID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2680" y="2791343"/>
            <a:ext cx="169035" cy="329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34673" y="2782122"/>
            <a:ext cx="0" cy="329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617631" y="2774578"/>
            <a:ext cx="148107" cy="304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144610" y="3193018"/>
            <a:ext cx="1975298" cy="725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Emotional exhasustion</a:t>
            </a:r>
            <a:endParaRPr lang="id-ID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34673" y="3918226"/>
            <a:ext cx="0" cy="329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144609" y="4247408"/>
            <a:ext cx="1975298" cy="691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Depersonalization</a:t>
            </a:r>
            <a:endParaRPr lang="id-ID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133062" y="4957887"/>
            <a:ext cx="0" cy="329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44609" y="5306200"/>
            <a:ext cx="1975298" cy="67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Reduced personal accomplishment</a:t>
            </a:r>
            <a:endParaRPr lang="id-ID" dirty="0"/>
          </a:p>
        </p:txBody>
      </p:sp>
      <p:cxnSp>
        <p:nvCxnSpPr>
          <p:cNvPr id="27" name="Straight Arrow Connector 26"/>
          <p:cNvCxnSpPr>
            <a:stCxn id="21" idx="3"/>
          </p:cNvCxnSpPr>
          <p:nvPr/>
        </p:nvCxnSpPr>
        <p:spPr>
          <a:xfrm>
            <a:off x="3119907" y="4593083"/>
            <a:ext cx="2096038" cy="35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124737" y="4957887"/>
            <a:ext cx="2091208" cy="70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124737" y="3555622"/>
            <a:ext cx="2091208" cy="691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15945" y="3760632"/>
            <a:ext cx="1448873" cy="1751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Physiological</a:t>
            </a:r>
          </a:p>
          <a:p>
            <a:r>
              <a:rPr lang="id-ID" dirty="0" smtClean="0"/>
              <a:t>Psycological and behavior</a:t>
            </a:r>
          </a:p>
          <a:p>
            <a:r>
              <a:rPr lang="id-ID" dirty="0" smtClean="0"/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2946044137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Remove the Stressors</a:t>
            </a:r>
          </a:p>
          <a:p>
            <a:pPr marL="842962" lvl="1" indent="-514350"/>
            <a:r>
              <a:rPr lang="id-ID" dirty="0"/>
              <a:t>Pemanfaatan waktu yang </a:t>
            </a:r>
            <a:r>
              <a:rPr lang="id-ID" dirty="0" smtClean="0"/>
              <a:t>fleksibel</a:t>
            </a:r>
          </a:p>
          <a:p>
            <a:pPr marL="842962" lvl="1" indent="-514350"/>
            <a:r>
              <a:rPr lang="id-ID" dirty="0" smtClean="0"/>
              <a:t>Job Sharing</a:t>
            </a:r>
          </a:p>
          <a:p>
            <a:pPr marL="842962" lvl="1" indent="-514350"/>
            <a:r>
              <a:rPr lang="id-ID" dirty="0" smtClean="0"/>
              <a:t>Telecommuting</a:t>
            </a:r>
          </a:p>
          <a:p>
            <a:pPr marL="514350" indent="-514350">
              <a:buAutoNum type="arabicPeriod"/>
            </a:pPr>
            <a:r>
              <a:rPr lang="id-ID" dirty="0" smtClean="0"/>
              <a:t>With </a:t>
            </a:r>
            <a:r>
              <a:rPr lang="id-ID" dirty="0"/>
              <a:t>Drawing from the </a:t>
            </a:r>
            <a:r>
              <a:rPr lang="id-ID" dirty="0" smtClean="0"/>
              <a:t>Stressors</a:t>
            </a:r>
          </a:p>
          <a:p>
            <a:pPr marL="514350" indent="-514350">
              <a:buAutoNum type="arabicPeriod"/>
            </a:pPr>
            <a:r>
              <a:rPr lang="id-ID" dirty="0" smtClean="0"/>
              <a:t>Chaging </a:t>
            </a:r>
            <a:r>
              <a:rPr lang="id-ID" dirty="0"/>
              <a:t>Stress </a:t>
            </a:r>
            <a:r>
              <a:rPr lang="id-ID" dirty="0" smtClean="0"/>
              <a:t>Perceptions</a:t>
            </a:r>
          </a:p>
          <a:p>
            <a:pPr marL="514350" indent="-514350">
              <a:buAutoNum type="arabicPeriod"/>
            </a:pPr>
            <a:r>
              <a:rPr lang="id-ID" dirty="0" smtClean="0"/>
              <a:t>Controlling </a:t>
            </a:r>
            <a:r>
              <a:rPr lang="id-ID" dirty="0"/>
              <a:t>the Consequences of </a:t>
            </a:r>
            <a:r>
              <a:rPr lang="id-ID" dirty="0" smtClean="0"/>
              <a:t>Stress</a:t>
            </a:r>
          </a:p>
          <a:p>
            <a:pPr marL="514350" indent="-514350">
              <a:buAutoNum type="arabicPeriod"/>
            </a:pPr>
            <a:r>
              <a:rPr lang="id-ID" dirty="0" smtClean="0"/>
              <a:t>Receiving </a:t>
            </a:r>
            <a:r>
              <a:rPr lang="id-ID" dirty="0"/>
              <a:t>Social Support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357187" lvl="1" indent="0">
              <a:buNone/>
            </a:pPr>
            <a:r>
              <a:rPr lang="id-ID" dirty="0" smtClean="0"/>
              <a:t>	</a:t>
            </a:r>
          </a:p>
          <a:p>
            <a:pPr lvl="1"/>
            <a:endParaRPr lang="id-ID" dirty="0"/>
          </a:p>
          <a:p>
            <a:pPr marL="457200" lvl="1" indent="0">
              <a:buNone/>
            </a:pP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/>
                <a:cs typeface="Calibri"/>
              </a:rPr>
              <a:t>Cara Menghilangkan Stres di Tempat Kerja</a:t>
            </a:r>
            <a:endParaRPr lang="id-ID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413253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142028"/>
              </p:ext>
            </p:extLst>
          </p:nvPr>
        </p:nvGraphicFramePr>
        <p:xfrm>
          <a:off x="559594" y="795339"/>
          <a:ext cx="8008144" cy="563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/>
                <a:cs typeface="Calibri"/>
              </a:rPr>
              <a:t>Startegi Manajemen Stres</a:t>
            </a:r>
            <a:endParaRPr lang="id-ID" dirty="0">
              <a:latin typeface="Calibri"/>
              <a:cs typeface="Calibri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34989916"/>
              </p:ext>
            </p:extLst>
          </p:nvPr>
        </p:nvGraphicFramePr>
        <p:xfrm>
          <a:off x="1417865" y="1071315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91103" y="2401383"/>
            <a:ext cx="1278614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99205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Pengenalan Manajemen Keuangan-1.pptx</Template>
  <TotalTime>62</TotalTime>
  <Words>173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FEB Telkom University II</vt:lpstr>
      <vt:lpstr>BAB VI </vt:lpstr>
      <vt:lpstr>Tingkatan General Adoption Syndrome</vt:lpstr>
      <vt:lpstr>Penyebab Stres</vt:lpstr>
      <vt:lpstr>The Job Burn Out Process</vt:lpstr>
      <vt:lpstr>Cara Menghilangkan Stres di Tempat Kerja</vt:lpstr>
      <vt:lpstr>Startegi Manajemen Stres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</dc:title>
  <dc:creator>dwimanurs</dc:creator>
  <cp:lastModifiedBy>asyifa</cp:lastModifiedBy>
  <cp:revision>12</cp:revision>
  <dcterms:created xsi:type="dcterms:W3CDTF">2017-01-25T11:42:31Z</dcterms:created>
  <dcterms:modified xsi:type="dcterms:W3CDTF">2017-02-21T15:31:11Z</dcterms:modified>
</cp:coreProperties>
</file>