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69863-9300-4D83-AEF2-73607B13E837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685800"/>
            <a:ext cx="7772400" cy="12191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PERILAKU ORGANISASI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599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BAB IV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MOTIVASI KONSEP DAN PENERAPAN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45720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Hanna Suci Ramadhani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(1401154453)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Nanda Duro Windania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(1401154451)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Priscilla Dea Arum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Nevada </a:t>
            </a:r>
            <a:r>
              <a:rPr lang="id-ID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1401154565)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Nuriyati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(1401154523)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Zahara Fitri Ramandhini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(1401154495)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kemamampuan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prestasi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interaksi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Pendapat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Stephen P. Robbins 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ketekunan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intensitas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647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Teori</a:t>
            </a:r>
            <a:r>
              <a:rPr lang="en-US" dirty="0"/>
              <a:t> </a:t>
            </a:r>
            <a:r>
              <a:rPr lang="en-US" dirty="0" err="1" smtClean="0"/>
              <a:t>Motivasi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irarki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ebutuhan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physicologys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safety-need, social-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need,esteem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-need, self-actualization need).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X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Y.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 McGregor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menyimpulkan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tabiat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pengelompokkan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bawahannya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Motivation-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Hygieme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Kepuasan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sesorang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ketertarikan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perkerjaan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(Frederick Herzberg).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ERG.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Alderfer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ketertarikan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McClelland.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Memfokuskan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prestasi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pertalian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45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relatifabadi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saebagai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pratik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dibilang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diamati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Tipe-tipe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981075" algn="just">
              <a:lnSpc>
                <a:spcPct val="150000"/>
              </a:lnSpc>
              <a:buFont typeface="+mj-lt"/>
              <a:buAutoNum type="arabicPeriod"/>
              <a:tabLst>
                <a:tab pos="1073150" algn="l"/>
              </a:tabLst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engkondisian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klasik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81075" algn="just">
              <a:lnSpc>
                <a:spcPct val="150000"/>
              </a:lnSpc>
              <a:buFont typeface="+mj-lt"/>
              <a:buAutoNum type="arabicPeriod"/>
              <a:tabLst>
                <a:tab pos="1073150" algn="l"/>
              </a:tabLst>
            </a:pPr>
            <a:r>
              <a:rPr lang="id-ID" sz="16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engkodisian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operan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981075" algn="just">
              <a:lnSpc>
                <a:spcPct val="150000"/>
              </a:lnSpc>
              <a:buFont typeface="+mj-lt"/>
              <a:buAutoNum type="arabicPeriod"/>
              <a:tabLst>
                <a:tab pos="1073150" algn="l"/>
              </a:tabLst>
            </a:pPr>
            <a:r>
              <a:rPr lang="id-ID" sz="16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embelajaran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diamati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81075" indent="-358775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Perangsang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981075" indent="-358775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Stimulus,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petunjuk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tanggapan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981075" indent="-358775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Tanggapan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keperilakuan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stimulus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Modifikasi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gambaran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sistematis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operan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eksteern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981075" indent="-265113"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81075" indent="-265113"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Hukuman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Punishment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konsekuesi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menyenangkan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tanggapan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endParaRPr lang="id-ID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Pengharapan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pengaturan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pilhan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diantara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sukarela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(Victor Vroom).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kecendrungan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kekuatan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pengharapan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keluaran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tarik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keluaran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ub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358775"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imbalan-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358775"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kinerja-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imbalan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358775"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upaya-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kinerja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Kinerja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dimensi-kinerja-ma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6412" y="1824831"/>
            <a:ext cx="5591175" cy="4076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ndidikan-organisasi-17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238999" cy="5364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401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PERILAKU ORGANISASI</vt:lpstr>
      <vt:lpstr>Apa itu motivasi ?</vt:lpstr>
      <vt:lpstr>Teori Motivasi</vt:lpstr>
      <vt:lpstr>Teori Proses dan Penerapan</vt:lpstr>
      <vt:lpstr>PowerPoint Presentation</vt:lpstr>
      <vt:lpstr>Dimensi Kinerja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ORGANISASI</dc:title>
  <dc:creator>asus</dc:creator>
  <cp:lastModifiedBy>user</cp:lastModifiedBy>
  <cp:revision>293</cp:revision>
  <dcterms:created xsi:type="dcterms:W3CDTF">2017-02-14T10:57:53Z</dcterms:created>
  <dcterms:modified xsi:type="dcterms:W3CDTF">2017-03-03T03:37:23Z</dcterms:modified>
</cp:coreProperties>
</file>