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961597-993A-7947-B7AA-088261121586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CE1316-E5DA-8A48-A61C-C235F7FB7F47}">
      <dgm:prSet phldrT="[Text]" custT="1"/>
      <dgm:spPr/>
      <dgm:t>
        <a:bodyPr/>
        <a:lstStyle/>
        <a:p>
          <a:r>
            <a:rPr lang="en-US" sz="2400" b="1" dirty="0" err="1" smtClean="0"/>
            <a:t>Kelompok</a:t>
          </a:r>
          <a:r>
            <a:rPr lang="en-US" sz="2400" b="1" dirty="0" smtClean="0"/>
            <a:t> Formal</a:t>
          </a:r>
        </a:p>
        <a:p>
          <a:r>
            <a:rPr lang="en-US" sz="1400" dirty="0" err="1" smtClean="0"/>
            <a:t>Kelompok</a:t>
          </a:r>
          <a:r>
            <a:rPr lang="en-US" sz="1400" dirty="0" smtClean="0"/>
            <a:t> yang </a:t>
          </a:r>
          <a:r>
            <a:rPr lang="en-US" sz="1400" dirty="0" err="1" smtClean="0"/>
            <a:t>sengaja</a:t>
          </a:r>
          <a:r>
            <a:rPr lang="en-US" sz="1400" dirty="0" smtClean="0"/>
            <a:t> </a:t>
          </a:r>
          <a:r>
            <a:rPr lang="en-US" sz="1400" dirty="0" err="1" smtClean="0"/>
            <a:t>dibentuk</a:t>
          </a:r>
          <a:r>
            <a:rPr lang="en-US" sz="1400" dirty="0" smtClean="0"/>
            <a:t> </a:t>
          </a:r>
          <a:r>
            <a:rPr lang="en-US" sz="1400" dirty="0" err="1" smtClean="0"/>
            <a:t>dengan</a:t>
          </a:r>
          <a:r>
            <a:rPr lang="en-US" sz="1400" dirty="0" smtClean="0"/>
            <a:t> </a:t>
          </a:r>
          <a:r>
            <a:rPr lang="en-US" sz="1400" dirty="0" err="1" smtClean="0"/>
            <a:t>keputusan</a:t>
          </a:r>
          <a:endParaRPr lang="en-US" sz="1400" dirty="0"/>
        </a:p>
      </dgm:t>
    </dgm:pt>
    <dgm:pt modelId="{D13347C4-0BCB-4442-BE1D-ABDFF5810EE4}" type="parTrans" cxnId="{BBB776E8-02D2-6142-9AED-916F29426F06}">
      <dgm:prSet/>
      <dgm:spPr/>
      <dgm:t>
        <a:bodyPr/>
        <a:lstStyle/>
        <a:p>
          <a:endParaRPr lang="en-US"/>
        </a:p>
      </dgm:t>
    </dgm:pt>
    <dgm:pt modelId="{F1F03AD7-53AA-A34A-A778-6F2D937AFCD4}" type="sibTrans" cxnId="{BBB776E8-02D2-6142-9AED-916F29426F06}">
      <dgm:prSet/>
      <dgm:spPr/>
      <dgm:t>
        <a:bodyPr/>
        <a:lstStyle/>
        <a:p>
          <a:endParaRPr lang="en-US"/>
        </a:p>
      </dgm:t>
    </dgm:pt>
    <dgm:pt modelId="{074E28FD-8460-7542-9991-9995553E474E}">
      <dgm:prSet phldrT="[Text]" custT="1"/>
      <dgm:spPr/>
      <dgm:t>
        <a:bodyPr/>
        <a:lstStyle/>
        <a:p>
          <a:r>
            <a:rPr lang="en-US" sz="1800" b="1" dirty="0" err="1" smtClean="0"/>
            <a:t>Kelompok</a:t>
          </a:r>
          <a:r>
            <a:rPr lang="en-US" sz="1800" b="1" dirty="0" smtClean="0"/>
            <a:t> </a:t>
          </a:r>
          <a:r>
            <a:rPr lang="en-US" sz="1800" b="1" dirty="0" err="1" smtClean="0"/>
            <a:t>Persahabatan</a:t>
          </a:r>
          <a:endParaRPr lang="en-US" sz="1800" b="1" dirty="0" smtClean="0"/>
        </a:p>
        <a:p>
          <a:r>
            <a:rPr lang="en-US" sz="1200" dirty="0" err="1" smtClean="0"/>
            <a:t>Terbentuk</a:t>
          </a:r>
          <a:r>
            <a:rPr lang="en-US" sz="1200" dirty="0" smtClean="0"/>
            <a:t> </a:t>
          </a:r>
          <a:r>
            <a:rPr lang="en-US" sz="1200" dirty="0" err="1" smtClean="0"/>
            <a:t>karena</a:t>
          </a:r>
          <a:r>
            <a:rPr lang="en-US" sz="1200" dirty="0" smtClean="0"/>
            <a:t> </a:t>
          </a:r>
          <a:r>
            <a:rPr lang="en-US" sz="1200" dirty="0" err="1" smtClean="0"/>
            <a:t>adanya</a:t>
          </a:r>
          <a:r>
            <a:rPr lang="en-US" sz="1200" dirty="0" smtClean="0"/>
            <a:t> </a:t>
          </a:r>
          <a:r>
            <a:rPr lang="en-US" sz="1200" dirty="0" err="1" smtClean="0"/>
            <a:t>kesamaan</a:t>
          </a:r>
          <a:endParaRPr lang="en-US" sz="1200" dirty="0"/>
        </a:p>
      </dgm:t>
    </dgm:pt>
    <dgm:pt modelId="{A8C16AAF-7B08-4F46-91B9-0C792EEFA589}" type="parTrans" cxnId="{D571F63D-8DA6-5245-B34D-9D37D5BBE99A}">
      <dgm:prSet/>
      <dgm:spPr/>
      <dgm:t>
        <a:bodyPr/>
        <a:lstStyle/>
        <a:p>
          <a:endParaRPr lang="en-US"/>
        </a:p>
      </dgm:t>
    </dgm:pt>
    <dgm:pt modelId="{4D5301A0-9E0F-E746-8533-3C6C2066F460}" type="sibTrans" cxnId="{D571F63D-8DA6-5245-B34D-9D37D5BBE99A}">
      <dgm:prSet/>
      <dgm:spPr/>
      <dgm:t>
        <a:bodyPr/>
        <a:lstStyle/>
        <a:p>
          <a:endParaRPr lang="en-US"/>
        </a:p>
      </dgm:t>
    </dgm:pt>
    <dgm:pt modelId="{9AD5A764-1253-494C-8DD8-86222EB1F599}">
      <dgm:prSet phldrT="[Text]" custT="1"/>
      <dgm:spPr/>
      <dgm:t>
        <a:bodyPr/>
        <a:lstStyle/>
        <a:p>
          <a:r>
            <a:rPr lang="en-US" sz="1800" b="1" dirty="0" err="1" smtClean="0"/>
            <a:t>Kelompok</a:t>
          </a:r>
          <a:r>
            <a:rPr lang="en-US" sz="1800" b="1" dirty="0" smtClean="0"/>
            <a:t> </a:t>
          </a:r>
          <a:r>
            <a:rPr lang="en-US" sz="1800" b="1" dirty="0" err="1" smtClean="0"/>
            <a:t>Kepentingan</a:t>
          </a:r>
          <a:endParaRPr lang="en-US" sz="1800" b="1" dirty="0" smtClean="0"/>
        </a:p>
        <a:p>
          <a:r>
            <a:rPr lang="en-US" sz="1200" dirty="0" err="1" smtClean="0"/>
            <a:t>Kelompok</a:t>
          </a:r>
          <a:r>
            <a:rPr lang="en-US" sz="1200" dirty="0" smtClean="0"/>
            <a:t> yang </a:t>
          </a:r>
          <a:r>
            <a:rPr lang="en-US" sz="1200" dirty="0" err="1" smtClean="0"/>
            <a:t>berafiliasi</a:t>
          </a:r>
          <a:r>
            <a:rPr lang="en-US" sz="1200" dirty="0" smtClean="0"/>
            <a:t> </a:t>
          </a:r>
          <a:r>
            <a:rPr lang="en-US" sz="1200" dirty="0" err="1" smtClean="0"/>
            <a:t>untuk</a:t>
          </a:r>
          <a:r>
            <a:rPr lang="en-US" sz="1200" dirty="0" smtClean="0"/>
            <a:t> </a:t>
          </a:r>
          <a:r>
            <a:rPr lang="en-US" sz="1200" dirty="0" err="1" smtClean="0"/>
            <a:t>tujuan</a:t>
          </a:r>
          <a:r>
            <a:rPr lang="en-US" sz="1200" dirty="0" smtClean="0"/>
            <a:t> yang </a:t>
          </a:r>
          <a:r>
            <a:rPr lang="en-US" sz="1200" dirty="0" err="1" smtClean="0"/>
            <a:t>sama</a:t>
          </a:r>
          <a:endParaRPr lang="en-US" sz="1200" dirty="0"/>
        </a:p>
      </dgm:t>
    </dgm:pt>
    <dgm:pt modelId="{2FF4E3D3-F826-A54A-8164-0246AACF1613}" type="parTrans" cxnId="{DAA34784-D0FB-2D46-A5CD-6650414FB58D}">
      <dgm:prSet/>
      <dgm:spPr/>
      <dgm:t>
        <a:bodyPr/>
        <a:lstStyle/>
        <a:p>
          <a:endParaRPr lang="en-US"/>
        </a:p>
      </dgm:t>
    </dgm:pt>
    <dgm:pt modelId="{A4AA5853-57E4-8C4E-87E2-D39411A6D2BD}" type="sibTrans" cxnId="{DAA34784-D0FB-2D46-A5CD-6650414FB58D}">
      <dgm:prSet/>
      <dgm:spPr/>
      <dgm:t>
        <a:bodyPr/>
        <a:lstStyle/>
        <a:p>
          <a:endParaRPr lang="en-US"/>
        </a:p>
      </dgm:t>
    </dgm:pt>
    <dgm:pt modelId="{CA1E2B1B-3356-0449-8201-3130885BA7DB}">
      <dgm:prSet phldrT="[Text]" custT="1"/>
      <dgm:spPr/>
      <dgm:t>
        <a:bodyPr/>
        <a:lstStyle/>
        <a:p>
          <a:r>
            <a:rPr lang="en-US" sz="2400" b="1" dirty="0" err="1" smtClean="0"/>
            <a:t>Kelompok</a:t>
          </a:r>
          <a:r>
            <a:rPr lang="en-US" sz="2400" b="1" dirty="0" smtClean="0"/>
            <a:t> Informal</a:t>
          </a:r>
        </a:p>
        <a:p>
          <a:r>
            <a:rPr lang="en-US" sz="1400" dirty="0" err="1" smtClean="0"/>
            <a:t>Kelompok</a:t>
          </a:r>
          <a:r>
            <a:rPr lang="en-US" sz="1400" dirty="0" smtClean="0"/>
            <a:t> yang </a:t>
          </a:r>
          <a:r>
            <a:rPr lang="en-US" sz="1400" dirty="0" err="1" smtClean="0"/>
            <a:t>dibentuk</a:t>
          </a:r>
          <a:r>
            <a:rPr lang="en-US" sz="1400" dirty="0" smtClean="0"/>
            <a:t> </a:t>
          </a:r>
          <a:r>
            <a:rPr lang="en-US" sz="1400" dirty="0" err="1" smtClean="0"/>
            <a:t>secara</a:t>
          </a:r>
          <a:r>
            <a:rPr lang="en-US" sz="1400" dirty="0" smtClean="0"/>
            <a:t> </a:t>
          </a:r>
          <a:r>
            <a:rPr lang="en-US" sz="1400" dirty="0" err="1" smtClean="0"/>
            <a:t>tidak</a:t>
          </a:r>
          <a:r>
            <a:rPr lang="en-US" sz="1400" dirty="0" smtClean="0"/>
            <a:t> formal, </a:t>
          </a:r>
          <a:r>
            <a:rPr lang="en-US" sz="1400" dirty="0" err="1" smtClean="0"/>
            <a:t>dan</a:t>
          </a:r>
          <a:r>
            <a:rPr lang="en-US" sz="1400" dirty="0" smtClean="0"/>
            <a:t> </a:t>
          </a:r>
          <a:r>
            <a:rPr lang="en-US" sz="1400" dirty="0" err="1" smtClean="0"/>
            <a:t>muncul</a:t>
          </a:r>
          <a:r>
            <a:rPr lang="en-US" sz="1400" dirty="0" smtClean="0"/>
            <a:t> </a:t>
          </a:r>
          <a:r>
            <a:rPr lang="en-US" sz="1400" dirty="0" err="1" smtClean="0"/>
            <a:t>karena</a:t>
          </a:r>
          <a:r>
            <a:rPr lang="en-US" sz="1400" dirty="0" smtClean="0"/>
            <a:t> </a:t>
          </a:r>
          <a:r>
            <a:rPr lang="en-US" sz="1400" dirty="0" err="1" smtClean="0"/>
            <a:t>kebutuhan</a:t>
          </a:r>
          <a:endParaRPr lang="en-US" sz="1400" dirty="0" smtClean="0"/>
        </a:p>
      </dgm:t>
    </dgm:pt>
    <dgm:pt modelId="{EF1E95F5-B18C-DF4D-9A46-223CCB7082F9}" type="parTrans" cxnId="{A067EE14-E0D3-DE44-BE03-E83B41E463C6}">
      <dgm:prSet/>
      <dgm:spPr/>
      <dgm:t>
        <a:bodyPr/>
        <a:lstStyle/>
        <a:p>
          <a:endParaRPr lang="en-US"/>
        </a:p>
      </dgm:t>
    </dgm:pt>
    <dgm:pt modelId="{3AC90B66-2F96-7648-9122-112A80CB60ED}" type="sibTrans" cxnId="{A067EE14-E0D3-DE44-BE03-E83B41E463C6}">
      <dgm:prSet/>
      <dgm:spPr/>
      <dgm:t>
        <a:bodyPr/>
        <a:lstStyle/>
        <a:p>
          <a:endParaRPr lang="en-US"/>
        </a:p>
      </dgm:t>
    </dgm:pt>
    <dgm:pt modelId="{1A4D38CC-32D6-6346-964F-3D308D9979E1}">
      <dgm:prSet phldrT="[Text]" custT="1"/>
      <dgm:spPr/>
      <dgm:t>
        <a:bodyPr/>
        <a:lstStyle/>
        <a:p>
          <a:r>
            <a:rPr lang="en-US" sz="1800" b="1" dirty="0" err="1" smtClean="0"/>
            <a:t>Kelompok</a:t>
          </a:r>
          <a:r>
            <a:rPr lang="en-US" sz="1800" b="1" dirty="0" smtClean="0"/>
            <a:t> </a:t>
          </a:r>
          <a:r>
            <a:rPr lang="en-US" sz="1800" b="1" dirty="0" err="1" smtClean="0"/>
            <a:t>Komando</a:t>
          </a:r>
          <a:endParaRPr lang="en-US" sz="1800" b="1" dirty="0" smtClean="0"/>
        </a:p>
        <a:p>
          <a:r>
            <a:rPr lang="en-US" sz="1200" dirty="0" err="1" smtClean="0"/>
            <a:t>Kelompok</a:t>
          </a:r>
          <a:r>
            <a:rPr lang="en-US" sz="1200" dirty="0" smtClean="0"/>
            <a:t> yang </a:t>
          </a:r>
          <a:r>
            <a:rPr lang="en-US" sz="1200" dirty="0" err="1" smtClean="0"/>
            <a:t>ditentukan</a:t>
          </a:r>
          <a:r>
            <a:rPr lang="en-US" sz="1200" dirty="0" smtClean="0"/>
            <a:t> </a:t>
          </a:r>
          <a:r>
            <a:rPr lang="en-US" sz="1200" dirty="0" err="1" smtClean="0"/>
            <a:t>oleh</a:t>
          </a:r>
          <a:r>
            <a:rPr lang="en-US" sz="1200" dirty="0" smtClean="0"/>
            <a:t> </a:t>
          </a:r>
          <a:r>
            <a:rPr lang="en-US" sz="1200" dirty="0" err="1" smtClean="0"/>
            <a:t>bagan</a:t>
          </a:r>
          <a:r>
            <a:rPr lang="en-US" sz="1200" dirty="0" smtClean="0"/>
            <a:t> </a:t>
          </a:r>
          <a:r>
            <a:rPr lang="en-US" sz="1200" dirty="0" err="1" smtClean="0"/>
            <a:t>organisasi</a:t>
          </a:r>
          <a:endParaRPr lang="en-US" sz="1200" dirty="0"/>
        </a:p>
      </dgm:t>
    </dgm:pt>
    <dgm:pt modelId="{DD944FD1-F873-5148-95F6-7696E255D20A}" type="parTrans" cxnId="{56BA5F95-F6A6-244B-AF47-696ED74B4885}">
      <dgm:prSet/>
      <dgm:spPr/>
      <dgm:t>
        <a:bodyPr/>
        <a:lstStyle/>
        <a:p>
          <a:endParaRPr lang="en-US"/>
        </a:p>
      </dgm:t>
    </dgm:pt>
    <dgm:pt modelId="{7CB812DD-4077-3440-A7F5-43863573D13C}" type="sibTrans" cxnId="{56BA5F95-F6A6-244B-AF47-696ED74B4885}">
      <dgm:prSet/>
      <dgm:spPr/>
      <dgm:t>
        <a:bodyPr/>
        <a:lstStyle/>
        <a:p>
          <a:endParaRPr lang="en-US"/>
        </a:p>
      </dgm:t>
    </dgm:pt>
    <dgm:pt modelId="{024908F1-5AE4-A74B-8459-8BFB84AF0755}">
      <dgm:prSet phldrT="[Text]" custT="1"/>
      <dgm:spPr/>
      <dgm:t>
        <a:bodyPr/>
        <a:lstStyle/>
        <a:p>
          <a:r>
            <a:rPr lang="en-US" sz="1800" b="1" dirty="0" err="1" smtClean="0"/>
            <a:t>Kelompok</a:t>
          </a:r>
          <a:r>
            <a:rPr lang="en-US" sz="1800" b="1" dirty="0" smtClean="0"/>
            <a:t> </a:t>
          </a:r>
          <a:r>
            <a:rPr lang="en-US" sz="1800" b="1" dirty="0" err="1" smtClean="0"/>
            <a:t>Tugas</a:t>
          </a:r>
          <a:endParaRPr lang="en-US" sz="1800" b="1" dirty="0" smtClean="0"/>
        </a:p>
        <a:p>
          <a:endParaRPr lang="en-US" sz="1800" dirty="0"/>
        </a:p>
      </dgm:t>
    </dgm:pt>
    <dgm:pt modelId="{F4CC1CF3-8624-5840-A525-79A160B61414}" type="parTrans" cxnId="{49962BA2-77B4-534B-A102-1BF7C5B4914E}">
      <dgm:prSet/>
      <dgm:spPr/>
      <dgm:t>
        <a:bodyPr/>
        <a:lstStyle/>
        <a:p>
          <a:endParaRPr lang="en-US"/>
        </a:p>
      </dgm:t>
    </dgm:pt>
    <dgm:pt modelId="{DD2845CE-3D65-414F-9D5A-07D514DE2ECA}" type="sibTrans" cxnId="{49962BA2-77B4-534B-A102-1BF7C5B4914E}">
      <dgm:prSet/>
      <dgm:spPr/>
      <dgm:t>
        <a:bodyPr/>
        <a:lstStyle/>
        <a:p>
          <a:endParaRPr lang="en-US"/>
        </a:p>
      </dgm:t>
    </dgm:pt>
    <dgm:pt modelId="{23250C46-5D29-4D4E-AD4C-00CABB8D8905}">
      <dgm:prSet phldrT="[Text]"/>
      <dgm:spPr/>
      <dgm:t>
        <a:bodyPr/>
        <a:lstStyle/>
        <a:p>
          <a:r>
            <a:rPr lang="en-US" dirty="0" err="1" smtClean="0"/>
            <a:t>Melaksanakan</a:t>
          </a:r>
          <a:r>
            <a:rPr lang="en-US" dirty="0" smtClean="0"/>
            <a:t>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rutin</a:t>
          </a:r>
          <a:endParaRPr lang="en-US" dirty="0"/>
        </a:p>
      </dgm:t>
    </dgm:pt>
    <dgm:pt modelId="{218D2109-CEE4-6F45-9A8E-C0A468EBE788}" type="parTrans" cxnId="{5CB22D8F-36EB-EE4B-9512-C527802B323E}">
      <dgm:prSet/>
      <dgm:spPr/>
      <dgm:t>
        <a:bodyPr/>
        <a:lstStyle/>
        <a:p>
          <a:endParaRPr lang="en-US"/>
        </a:p>
      </dgm:t>
    </dgm:pt>
    <dgm:pt modelId="{9744D234-2F18-994A-84FD-BCEAB624B66E}" type="sibTrans" cxnId="{5CB22D8F-36EB-EE4B-9512-C527802B323E}">
      <dgm:prSet/>
      <dgm:spPr/>
      <dgm:t>
        <a:bodyPr/>
        <a:lstStyle/>
        <a:p>
          <a:endParaRPr lang="en-US"/>
        </a:p>
      </dgm:t>
    </dgm:pt>
    <dgm:pt modelId="{41877ADD-DBC7-3D46-8F16-00FB2C483C2D}">
      <dgm:prSet phldrT="[Text]"/>
      <dgm:spPr/>
      <dgm:t>
        <a:bodyPr/>
        <a:lstStyle/>
        <a:p>
          <a:r>
            <a:rPr lang="en-US" dirty="0" err="1" smtClean="0"/>
            <a:t>Melaksanakan</a:t>
          </a:r>
          <a:r>
            <a:rPr lang="en-US" dirty="0" smtClean="0"/>
            <a:t> </a:t>
          </a:r>
          <a:r>
            <a:rPr lang="en-US" dirty="0" err="1" smtClean="0"/>
            <a:t>tugas</a:t>
          </a:r>
          <a:r>
            <a:rPr lang="en-US" dirty="0" smtClean="0"/>
            <a:t>/ </a:t>
          </a:r>
          <a:r>
            <a:rPr lang="en-US" dirty="0" err="1" smtClean="0"/>
            <a:t>proyek</a:t>
          </a:r>
          <a:r>
            <a:rPr lang="en-US" dirty="0" smtClean="0"/>
            <a:t> </a:t>
          </a:r>
          <a:r>
            <a:rPr lang="en-US" dirty="0" err="1" smtClean="0"/>
            <a:t>tertentu</a:t>
          </a:r>
          <a:endParaRPr lang="en-US" dirty="0"/>
        </a:p>
      </dgm:t>
    </dgm:pt>
    <dgm:pt modelId="{3C27DA0D-6F92-CE4C-BB24-7C41A7ADD4D9}" type="parTrans" cxnId="{C47A5319-8A77-094A-850B-B66FD433D957}">
      <dgm:prSet/>
      <dgm:spPr/>
      <dgm:t>
        <a:bodyPr/>
        <a:lstStyle/>
        <a:p>
          <a:endParaRPr lang="en-US"/>
        </a:p>
      </dgm:t>
    </dgm:pt>
    <dgm:pt modelId="{FC4B1FFB-FC60-CA4D-8669-85473AABA2E0}" type="sibTrans" cxnId="{C47A5319-8A77-094A-850B-B66FD433D957}">
      <dgm:prSet/>
      <dgm:spPr/>
      <dgm:t>
        <a:bodyPr/>
        <a:lstStyle/>
        <a:p>
          <a:endParaRPr lang="en-US"/>
        </a:p>
      </dgm:t>
    </dgm:pt>
    <dgm:pt modelId="{DF6E41D3-067D-774E-BC64-2CF7525C0BB5}" type="pres">
      <dgm:prSet presAssocID="{09961597-993A-7947-B7AA-08826112158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7ECF4B5-9CA7-6A42-9DD6-89582B203C2A}" type="pres">
      <dgm:prSet presAssocID="{59CE1316-E5DA-8A48-A61C-C235F7FB7F47}" presName="hierRoot1" presStyleCnt="0">
        <dgm:presLayoutVars>
          <dgm:hierBranch val="init"/>
        </dgm:presLayoutVars>
      </dgm:prSet>
      <dgm:spPr/>
    </dgm:pt>
    <dgm:pt modelId="{F39D722E-3E60-4446-85EF-53E0EE62F52B}" type="pres">
      <dgm:prSet presAssocID="{59CE1316-E5DA-8A48-A61C-C235F7FB7F47}" presName="rootComposite1" presStyleCnt="0"/>
      <dgm:spPr/>
    </dgm:pt>
    <dgm:pt modelId="{6090460E-606D-DD46-952D-8AED8321B0C0}" type="pres">
      <dgm:prSet presAssocID="{59CE1316-E5DA-8A48-A61C-C235F7FB7F47}" presName="rootText1" presStyleLbl="node0" presStyleIdx="0" presStyleCnt="2" custScaleX="168681" custScaleY="2264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87FC8E-C439-3348-90AC-7C6E87BE09C5}" type="pres">
      <dgm:prSet presAssocID="{59CE1316-E5DA-8A48-A61C-C235F7FB7F4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9805F0D-8102-0B47-9E9F-E53E191C1FDA}" type="pres">
      <dgm:prSet presAssocID="{59CE1316-E5DA-8A48-A61C-C235F7FB7F47}" presName="hierChild2" presStyleCnt="0"/>
      <dgm:spPr/>
    </dgm:pt>
    <dgm:pt modelId="{027B73F9-45D1-AB45-A895-AF86447D078C}" type="pres">
      <dgm:prSet presAssocID="{DD944FD1-F873-5148-95F6-7696E255D20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8E096E56-4433-8B4E-A7F4-2757B62303E5}" type="pres">
      <dgm:prSet presAssocID="{1A4D38CC-32D6-6346-964F-3D308D9979E1}" presName="hierRoot2" presStyleCnt="0">
        <dgm:presLayoutVars>
          <dgm:hierBranch val="init"/>
        </dgm:presLayoutVars>
      </dgm:prSet>
      <dgm:spPr/>
    </dgm:pt>
    <dgm:pt modelId="{4BC2382F-CF7D-1B42-A899-EF591BDB76EC}" type="pres">
      <dgm:prSet presAssocID="{1A4D38CC-32D6-6346-964F-3D308D9979E1}" presName="rootComposite" presStyleCnt="0"/>
      <dgm:spPr/>
    </dgm:pt>
    <dgm:pt modelId="{F5B8985C-518E-B44D-B31C-3CD85720BE71}" type="pres">
      <dgm:prSet presAssocID="{1A4D38CC-32D6-6346-964F-3D308D9979E1}" presName="rootText" presStyleLbl="node2" presStyleIdx="0" presStyleCnt="4" custScaleX="142905" custScaleY="1358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B4FA09-9EA8-2C4A-BD20-EFFA1EE6D917}" type="pres">
      <dgm:prSet presAssocID="{1A4D38CC-32D6-6346-964F-3D308D9979E1}" presName="rootConnector" presStyleLbl="node2" presStyleIdx="0" presStyleCnt="4"/>
      <dgm:spPr/>
      <dgm:t>
        <a:bodyPr/>
        <a:lstStyle/>
        <a:p>
          <a:endParaRPr lang="en-US"/>
        </a:p>
      </dgm:t>
    </dgm:pt>
    <dgm:pt modelId="{640279E3-0572-E740-B59A-6C42D6E0E11A}" type="pres">
      <dgm:prSet presAssocID="{1A4D38CC-32D6-6346-964F-3D308D9979E1}" presName="hierChild4" presStyleCnt="0"/>
      <dgm:spPr/>
    </dgm:pt>
    <dgm:pt modelId="{CCAB50C0-1485-C741-96BB-1D09529657D7}" type="pres">
      <dgm:prSet presAssocID="{218D2109-CEE4-6F45-9A8E-C0A468EBE788}" presName="Name37" presStyleLbl="parChTrans1D3" presStyleIdx="0" presStyleCnt="2"/>
      <dgm:spPr/>
      <dgm:t>
        <a:bodyPr/>
        <a:lstStyle/>
        <a:p>
          <a:endParaRPr lang="en-US"/>
        </a:p>
      </dgm:t>
    </dgm:pt>
    <dgm:pt modelId="{F51C1864-599D-514C-9E70-47BD66587BBA}" type="pres">
      <dgm:prSet presAssocID="{23250C46-5D29-4D4E-AD4C-00CABB8D8905}" presName="hierRoot2" presStyleCnt="0">
        <dgm:presLayoutVars>
          <dgm:hierBranch val="init"/>
        </dgm:presLayoutVars>
      </dgm:prSet>
      <dgm:spPr/>
    </dgm:pt>
    <dgm:pt modelId="{EEA6431C-35BE-F848-9738-44C59D12AA16}" type="pres">
      <dgm:prSet presAssocID="{23250C46-5D29-4D4E-AD4C-00CABB8D8905}" presName="rootComposite" presStyleCnt="0"/>
      <dgm:spPr/>
    </dgm:pt>
    <dgm:pt modelId="{7515B839-37B4-E94E-B8F5-42F8406A5714}" type="pres">
      <dgm:prSet presAssocID="{23250C46-5D29-4D4E-AD4C-00CABB8D8905}" presName="rootText" presStyleLbl="node3" presStyleIdx="0" presStyleCnt="2" custScaleX="109432" custScaleY="102241" custLinFactNeighborX="-8953" custLinFactNeighborY="-28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CF7CE0-C2BA-8C4F-855D-32B017C0A68D}" type="pres">
      <dgm:prSet presAssocID="{23250C46-5D29-4D4E-AD4C-00CABB8D8905}" presName="rootConnector" presStyleLbl="node3" presStyleIdx="0" presStyleCnt="2"/>
      <dgm:spPr/>
      <dgm:t>
        <a:bodyPr/>
        <a:lstStyle/>
        <a:p>
          <a:endParaRPr lang="en-US"/>
        </a:p>
      </dgm:t>
    </dgm:pt>
    <dgm:pt modelId="{28D784AC-B8AE-334D-B1CE-A8E415C0E854}" type="pres">
      <dgm:prSet presAssocID="{23250C46-5D29-4D4E-AD4C-00CABB8D8905}" presName="hierChild4" presStyleCnt="0"/>
      <dgm:spPr/>
    </dgm:pt>
    <dgm:pt modelId="{CD73A754-04EF-EB48-93A9-83D81C39BF70}" type="pres">
      <dgm:prSet presAssocID="{23250C46-5D29-4D4E-AD4C-00CABB8D8905}" presName="hierChild5" presStyleCnt="0"/>
      <dgm:spPr/>
    </dgm:pt>
    <dgm:pt modelId="{620BCB88-792A-BC4B-8CA5-862768D49B69}" type="pres">
      <dgm:prSet presAssocID="{1A4D38CC-32D6-6346-964F-3D308D9979E1}" presName="hierChild5" presStyleCnt="0"/>
      <dgm:spPr/>
    </dgm:pt>
    <dgm:pt modelId="{CB67AD6D-EC7B-404C-A852-A429DBB25E94}" type="pres">
      <dgm:prSet presAssocID="{F4CC1CF3-8624-5840-A525-79A160B61414}" presName="Name37" presStyleLbl="parChTrans1D2" presStyleIdx="1" presStyleCnt="4"/>
      <dgm:spPr/>
      <dgm:t>
        <a:bodyPr/>
        <a:lstStyle/>
        <a:p>
          <a:endParaRPr lang="en-US"/>
        </a:p>
      </dgm:t>
    </dgm:pt>
    <dgm:pt modelId="{7776825D-B2D9-824E-93D6-D55763ACC828}" type="pres">
      <dgm:prSet presAssocID="{024908F1-5AE4-A74B-8459-8BFB84AF0755}" presName="hierRoot2" presStyleCnt="0">
        <dgm:presLayoutVars>
          <dgm:hierBranch val="init"/>
        </dgm:presLayoutVars>
      </dgm:prSet>
      <dgm:spPr/>
    </dgm:pt>
    <dgm:pt modelId="{C5BB223B-5B4D-5D4E-BA6E-C022075620A5}" type="pres">
      <dgm:prSet presAssocID="{024908F1-5AE4-A74B-8459-8BFB84AF0755}" presName="rootComposite" presStyleCnt="0"/>
      <dgm:spPr/>
    </dgm:pt>
    <dgm:pt modelId="{15867773-C141-C74C-94F8-72138C25B1F9}" type="pres">
      <dgm:prSet presAssocID="{024908F1-5AE4-A74B-8459-8BFB84AF0755}" presName="rootText" presStyleLbl="node2" presStyleIdx="1" presStyleCnt="4" custScaleX="129561" custScaleY="1382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9DC8B6-99AD-E34B-813F-77C832458B48}" type="pres">
      <dgm:prSet presAssocID="{024908F1-5AE4-A74B-8459-8BFB84AF0755}" presName="rootConnector" presStyleLbl="node2" presStyleIdx="1" presStyleCnt="4"/>
      <dgm:spPr/>
      <dgm:t>
        <a:bodyPr/>
        <a:lstStyle/>
        <a:p>
          <a:endParaRPr lang="en-US"/>
        </a:p>
      </dgm:t>
    </dgm:pt>
    <dgm:pt modelId="{E86F5319-6318-E344-B150-EE91919AB05D}" type="pres">
      <dgm:prSet presAssocID="{024908F1-5AE4-A74B-8459-8BFB84AF0755}" presName="hierChild4" presStyleCnt="0"/>
      <dgm:spPr/>
    </dgm:pt>
    <dgm:pt modelId="{62EBEC1E-1080-BB46-87D8-23944547D45E}" type="pres">
      <dgm:prSet presAssocID="{3C27DA0D-6F92-CE4C-BB24-7C41A7ADD4D9}" presName="Name37" presStyleLbl="parChTrans1D3" presStyleIdx="1" presStyleCnt="2"/>
      <dgm:spPr/>
      <dgm:t>
        <a:bodyPr/>
        <a:lstStyle/>
        <a:p>
          <a:endParaRPr lang="en-US"/>
        </a:p>
      </dgm:t>
    </dgm:pt>
    <dgm:pt modelId="{61984E5D-0E35-E04F-BCEE-82C37F88F1BB}" type="pres">
      <dgm:prSet presAssocID="{41877ADD-DBC7-3D46-8F16-00FB2C483C2D}" presName="hierRoot2" presStyleCnt="0">
        <dgm:presLayoutVars>
          <dgm:hierBranch val="init"/>
        </dgm:presLayoutVars>
      </dgm:prSet>
      <dgm:spPr/>
    </dgm:pt>
    <dgm:pt modelId="{C584ABD1-1ABE-EB48-947D-09AF21D27AB3}" type="pres">
      <dgm:prSet presAssocID="{41877ADD-DBC7-3D46-8F16-00FB2C483C2D}" presName="rootComposite" presStyleCnt="0"/>
      <dgm:spPr/>
    </dgm:pt>
    <dgm:pt modelId="{E9B5E464-6614-3144-83A4-F67E201586B6}" type="pres">
      <dgm:prSet presAssocID="{41877ADD-DBC7-3D46-8F16-00FB2C483C2D}" presName="rootText" presStyleLbl="node3" presStyleIdx="1" presStyleCnt="2" custScaleX="103543" custScaleY="1025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3EA9F8-3DF6-C549-98E2-27E984AA2595}" type="pres">
      <dgm:prSet presAssocID="{41877ADD-DBC7-3D46-8F16-00FB2C483C2D}" presName="rootConnector" presStyleLbl="node3" presStyleIdx="1" presStyleCnt="2"/>
      <dgm:spPr/>
      <dgm:t>
        <a:bodyPr/>
        <a:lstStyle/>
        <a:p>
          <a:endParaRPr lang="en-US"/>
        </a:p>
      </dgm:t>
    </dgm:pt>
    <dgm:pt modelId="{880924AD-3C96-EE49-84A5-7F4A9A55A458}" type="pres">
      <dgm:prSet presAssocID="{41877ADD-DBC7-3D46-8F16-00FB2C483C2D}" presName="hierChild4" presStyleCnt="0"/>
      <dgm:spPr/>
    </dgm:pt>
    <dgm:pt modelId="{38694EAC-6BC7-F548-B126-9F3F773D3382}" type="pres">
      <dgm:prSet presAssocID="{41877ADD-DBC7-3D46-8F16-00FB2C483C2D}" presName="hierChild5" presStyleCnt="0"/>
      <dgm:spPr/>
    </dgm:pt>
    <dgm:pt modelId="{9B624D21-564A-0243-91EE-0597A55DB312}" type="pres">
      <dgm:prSet presAssocID="{024908F1-5AE4-A74B-8459-8BFB84AF0755}" presName="hierChild5" presStyleCnt="0"/>
      <dgm:spPr/>
    </dgm:pt>
    <dgm:pt modelId="{5B4F51F9-68C5-9448-A33A-EEC135D10EBD}" type="pres">
      <dgm:prSet presAssocID="{59CE1316-E5DA-8A48-A61C-C235F7FB7F47}" presName="hierChild3" presStyleCnt="0"/>
      <dgm:spPr/>
    </dgm:pt>
    <dgm:pt modelId="{F09981FE-415B-0741-83DE-179EB8E573EE}" type="pres">
      <dgm:prSet presAssocID="{CA1E2B1B-3356-0449-8201-3130885BA7DB}" presName="hierRoot1" presStyleCnt="0">
        <dgm:presLayoutVars>
          <dgm:hierBranch val="init"/>
        </dgm:presLayoutVars>
      </dgm:prSet>
      <dgm:spPr/>
    </dgm:pt>
    <dgm:pt modelId="{5F21D477-20D4-1248-BC99-3C86B4AA61E2}" type="pres">
      <dgm:prSet presAssocID="{CA1E2B1B-3356-0449-8201-3130885BA7DB}" presName="rootComposite1" presStyleCnt="0"/>
      <dgm:spPr/>
    </dgm:pt>
    <dgm:pt modelId="{01A2507C-435C-8941-89B2-AE2721C62F59}" type="pres">
      <dgm:prSet presAssocID="{CA1E2B1B-3356-0449-8201-3130885BA7DB}" presName="rootText1" presStyleLbl="node0" presStyleIdx="1" presStyleCnt="2" custScaleX="167840" custScaleY="2258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90FAFA-9C71-8B46-8A14-E18F19FFEFEC}" type="pres">
      <dgm:prSet presAssocID="{CA1E2B1B-3356-0449-8201-3130885BA7D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0480A7-4807-4E40-8E32-1C3274491025}" type="pres">
      <dgm:prSet presAssocID="{CA1E2B1B-3356-0449-8201-3130885BA7DB}" presName="hierChild2" presStyleCnt="0"/>
      <dgm:spPr/>
    </dgm:pt>
    <dgm:pt modelId="{81C5754E-21B7-3F44-ACF8-DF6E974475AB}" type="pres">
      <dgm:prSet presAssocID="{A8C16AAF-7B08-4F46-91B9-0C792EEFA589}" presName="Name37" presStyleLbl="parChTrans1D2" presStyleIdx="2" presStyleCnt="4"/>
      <dgm:spPr/>
      <dgm:t>
        <a:bodyPr/>
        <a:lstStyle/>
        <a:p>
          <a:endParaRPr lang="en-US"/>
        </a:p>
      </dgm:t>
    </dgm:pt>
    <dgm:pt modelId="{5521B24F-A70B-9A40-9D35-DA0101E7075A}" type="pres">
      <dgm:prSet presAssocID="{074E28FD-8460-7542-9991-9995553E474E}" presName="hierRoot2" presStyleCnt="0">
        <dgm:presLayoutVars>
          <dgm:hierBranch val="init"/>
        </dgm:presLayoutVars>
      </dgm:prSet>
      <dgm:spPr/>
    </dgm:pt>
    <dgm:pt modelId="{B1393197-7DF9-3442-909C-81524701DF76}" type="pres">
      <dgm:prSet presAssocID="{074E28FD-8460-7542-9991-9995553E474E}" presName="rootComposite" presStyleCnt="0"/>
      <dgm:spPr/>
    </dgm:pt>
    <dgm:pt modelId="{E19E0040-0457-054F-A103-2E479EC8F17C}" type="pres">
      <dgm:prSet presAssocID="{074E28FD-8460-7542-9991-9995553E474E}" presName="rootText" presStyleLbl="node2" presStyleIdx="2" presStyleCnt="4" custScaleX="127470" custScaleY="1411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6073A9-9DC3-6243-B9EA-C2C3505725EA}" type="pres">
      <dgm:prSet presAssocID="{074E28FD-8460-7542-9991-9995553E474E}" presName="rootConnector" presStyleLbl="node2" presStyleIdx="2" presStyleCnt="4"/>
      <dgm:spPr/>
      <dgm:t>
        <a:bodyPr/>
        <a:lstStyle/>
        <a:p>
          <a:endParaRPr lang="en-US"/>
        </a:p>
      </dgm:t>
    </dgm:pt>
    <dgm:pt modelId="{9A8C3FA9-6487-7C47-B87B-F33FC3212C5F}" type="pres">
      <dgm:prSet presAssocID="{074E28FD-8460-7542-9991-9995553E474E}" presName="hierChild4" presStyleCnt="0"/>
      <dgm:spPr/>
    </dgm:pt>
    <dgm:pt modelId="{D4CA0CF8-A06B-FA4F-A35C-6F8FA3089C28}" type="pres">
      <dgm:prSet presAssocID="{074E28FD-8460-7542-9991-9995553E474E}" presName="hierChild5" presStyleCnt="0"/>
      <dgm:spPr/>
    </dgm:pt>
    <dgm:pt modelId="{001EF6DC-68FF-334E-B636-9601F1C8185B}" type="pres">
      <dgm:prSet presAssocID="{2FF4E3D3-F826-A54A-8164-0246AACF1613}" presName="Name37" presStyleLbl="parChTrans1D2" presStyleIdx="3" presStyleCnt="4"/>
      <dgm:spPr/>
      <dgm:t>
        <a:bodyPr/>
        <a:lstStyle/>
        <a:p>
          <a:endParaRPr lang="en-US"/>
        </a:p>
      </dgm:t>
    </dgm:pt>
    <dgm:pt modelId="{FB37F7D0-6B4D-4A49-BF5C-DF4B2CA2791B}" type="pres">
      <dgm:prSet presAssocID="{9AD5A764-1253-494C-8DD8-86222EB1F599}" presName="hierRoot2" presStyleCnt="0">
        <dgm:presLayoutVars>
          <dgm:hierBranch val="init"/>
        </dgm:presLayoutVars>
      </dgm:prSet>
      <dgm:spPr/>
    </dgm:pt>
    <dgm:pt modelId="{B757C9FB-E642-A441-9A2D-4874CEAFFAB8}" type="pres">
      <dgm:prSet presAssocID="{9AD5A764-1253-494C-8DD8-86222EB1F599}" presName="rootComposite" presStyleCnt="0"/>
      <dgm:spPr/>
    </dgm:pt>
    <dgm:pt modelId="{9F69A26E-811E-5447-A7C9-70AAFD8C7BB2}" type="pres">
      <dgm:prSet presAssocID="{9AD5A764-1253-494C-8DD8-86222EB1F599}" presName="rootText" presStyleLbl="node2" presStyleIdx="3" presStyleCnt="4" custScaleX="128897" custScaleY="1384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66B408-369E-F748-B54B-3D6DAC8BF033}" type="pres">
      <dgm:prSet presAssocID="{9AD5A764-1253-494C-8DD8-86222EB1F599}" presName="rootConnector" presStyleLbl="node2" presStyleIdx="3" presStyleCnt="4"/>
      <dgm:spPr/>
      <dgm:t>
        <a:bodyPr/>
        <a:lstStyle/>
        <a:p>
          <a:endParaRPr lang="en-US"/>
        </a:p>
      </dgm:t>
    </dgm:pt>
    <dgm:pt modelId="{ADBEF5F5-77D5-E841-8D2F-FE8FD8928B23}" type="pres">
      <dgm:prSet presAssocID="{9AD5A764-1253-494C-8DD8-86222EB1F599}" presName="hierChild4" presStyleCnt="0"/>
      <dgm:spPr/>
    </dgm:pt>
    <dgm:pt modelId="{3FDA5AC9-3B7A-7C4B-8965-61123AC20FE8}" type="pres">
      <dgm:prSet presAssocID="{9AD5A764-1253-494C-8DD8-86222EB1F599}" presName="hierChild5" presStyleCnt="0"/>
      <dgm:spPr/>
    </dgm:pt>
    <dgm:pt modelId="{59B95A0D-6B8C-1E48-8D20-1DFC713C0C4E}" type="pres">
      <dgm:prSet presAssocID="{CA1E2B1B-3356-0449-8201-3130885BA7DB}" presName="hierChild3" presStyleCnt="0"/>
      <dgm:spPr/>
    </dgm:pt>
  </dgm:ptLst>
  <dgm:cxnLst>
    <dgm:cxn modelId="{FF5B8049-E709-124A-90EF-61FCD2456667}" type="presOf" srcId="{2FF4E3D3-F826-A54A-8164-0246AACF1613}" destId="{001EF6DC-68FF-334E-B636-9601F1C8185B}" srcOrd="0" destOrd="0" presId="urn:microsoft.com/office/officeart/2005/8/layout/orgChart1"/>
    <dgm:cxn modelId="{21FA2745-2257-564E-BC95-47677CA5E947}" type="presOf" srcId="{9AD5A764-1253-494C-8DD8-86222EB1F599}" destId="{7166B408-369E-F748-B54B-3D6DAC8BF033}" srcOrd="1" destOrd="0" presId="urn:microsoft.com/office/officeart/2005/8/layout/orgChart1"/>
    <dgm:cxn modelId="{A1491DD6-CEE1-874F-81C8-CA4C081A69C5}" type="presOf" srcId="{09961597-993A-7947-B7AA-088261121586}" destId="{DF6E41D3-067D-774E-BC64-2CF7525C0BB5}" srcOrd="0" destOrd="0" presId="urn:microsoft.com/office/officeart/2005/8/layout/orgChart1"/>
    <dgm:cxn modelId="{AFEAE60E-9E3B-7845-AE0C-C58658AB5049}" type="presOf" srcId="{A8C16AAF-7B08-4F46-91B9-0C792EEFA589}" destId="{81C5754E-21B7-3F44-ACF8-DF6E974475AB}" srcOrd="0" destOrd="0" presId="urn:microsoft.com/office/officeart/2005/8/layout/orgChart1"/>
    <dgm:cxn modelId="{7AA55598-17B0-1F4E-9792-4553FDA349F8}" type="presOf" srcId="{59CE1316-E5DA-8A48-A61C-C235F7FB7F47}" destId="{8C87FC8E-C439-3348-90AC-7C6E87BE09C5}" srcOrd="1" destOrd="0" presId="urn:microsoft.com/office/officeart/2005/8/layout/orgChart1"/>
    <dgm:cxn modelId="{8EE0902A-0756-E44F-AA27-8459B7F291B7}" type="presOf" srcId="{1A4D38CC-32D6-6346-964F-3D308D9979E1}" destId="{27B4FA09-9EA8-2C4A-BD20-EFFA1EE6D917}" srcOrd="1" destOrd="0" presId="urn:microsoft.com/office/officeart/2005/8/layout/orgChart1"/>
    <dgm:cxn modelId="{BDC7CB78-4D5F-D443-B8AD-731D88101B9A}" type="presOf" srcId="{1A4D38CC-32D6-6346-964F-3D308D9979E1}" destId="{F5B8985C-518E-B44D-B31C-3CD85720BE71}" srcOrd="0" destOrd="0" presId="urn:microsoft.com/office/officeart/2005/8/layout/orgChart1"/>
    <dgm:cxn modelId="{043BF694-A77D-C14B-BFE0-1410CDB75D83}" type="presOf" srcId="{9AD5A764-1253-494C-8DD8-86222EB1F599}" destId="{9F69A26E-811E-5447-A7C9-70AAFD8C7BB2}" srcOrd="0" destOrd="0" presId="urn:microsoft.com/office/officeart/2005/8/layout/orgChart1"/>
    <dgm:cxn modelId="{49962BA2-77B4-534B-A102-1BF7C5B4914E}" srcId="{59CE1316-E5DA-8A48-A61C-C235F7FB7F47}" destId="{024908F1-5AE4-A74B-8459-8BFB84AF0755}" srcOrd="1" destOrd="0" parTransId="{F4CC1CF3-8624-5840-A525-79A160B61414}" sibTransId="{DD2845CE-3D65-414F-9D5A-07D514DE2ECA}"/>
    <dgm:cxn modelId="{BBB776E8-02D2-6142-9AED-916F29426F06}" srcId="{09961597-993A-7947-B7AA-088261121586}" destId="{59CE1316-E5DA-8A48-A61C-C235F7FB7F47}" srcOrd="0" destOrd="0" parTransId="{D13347C4-0BCB-4442-BE1D-ABDFF5810EE4}" sibTransId="{F1F03AD7-53AA-A34A-A778-6F2D937AFCD4}"/>
    <dgm:cxn modelId="{1E5A094C-A7DE-9E40-B7C8-2CC209CCB792}" type="presOf" srcId="{CA1E2B1B-3356-0449-8201-3130885BA7DB}" destId="{F290FAFA-9C71-8B46-8A14-E18F19FFEFEC}" srcOrd="1" destOrd="0" presId="urn:microsoft.com/office/officeart/2005/8/layout/orgChart1"/>
    <dgm:cxn modelId="{5CB22D8F-36EB-EE4B-9512-C527802B323E}" srcId="{1A4D38CC-32D6-6346-964F-3D308D9979E1}" destId="{23250C46-5D29-4D4E-AD4C-00CABB8D8905}" srcOrd="0" destOrd="0" parTransId="{218D2109-CEE4-6F45-9A8E-C0A468EBE788}" sibTransId="{9744D234-2F18-994A-84FD-BCEAB624B66E}"/>
    <dgm:cxn modelId="{465282B6-004E-1F40-81E9-3B4C19BB793E}" type="presOf" srcId="{23250C46-5D29-4D4E-AD4C-00CABB8D8905}" destId="{E7CF7CE0-C2BA-8C4F-855D-32B017C0A68D}" srcOrd="1" destOrd="0" presId="urn:microsoft.com/office/officeart/2005/8/layout/orgChart1"/>
    <dgm:cxn modelId="{7E661B98-AD04-824E-AF6C-6F5E4E884CD0}" type="presOf" srcId="{DD944FD1-F873-5148-95F6-7696E255D20A}" destId="{027B73F9-45D1-AB45-A895-AF86447D078C}" srcOrd="0" destOrd="0" presId="urn:microsoft.com/office/officeart/2005/8/layout/orgChart1"/>
    <dgm:cxn modelId="{DA90628E-6A1D-2F4A-AA40-C6B324477F9E}" type="presOf" srcId="{074E28FD-8460-7542-9991-9995553E474E}" destId="{E19E0040-0457-054F-A103-2E479EC8F17C}" srcOrd="0" destOrd="0" presId="urn:microsoft.com/office/officeart/2005/8/layout/orgChart1"/>
    <dgm:cxn modelId="{481B7B97-1819-E34E-A5AF-5DC56EC88CFE}" type="presOf" srcId="{CA1E2B1B-3356-0449-8201-3130885BA7DB}" destId="{01A2507C-435C-8941-89B2-AE2721C62F59}" srcOrd="0" destOrd="0" presId="urn:microsoft.com/office/officeart/2005/8/layout/orgChart1"/>
    <dgm:cxn modelId="{56BA5F95-F6A6-244B-AF47-696ED74B4885}" srcId="{59CE1316-E5DA-8A48-A61C-C235F7FB7F47}" destId="{1A4D38CC-32D6-6346-964F-3D308D9979E1}" srcOrd="0" destOrd="0" parTransId="{DD944FD1-F873-5148-95F6-7696E255D20A}" sibTransId="{7CB812DD-4077-3440-A7F5-43863573D13C}"/>
    <dgm:cxn modelId="{A067EE14-E0D3-DE44-BE03-E83B41E463C6}" srcId="{09961597-993A-7947-B7AA-088261121586}" destId="{CA1E2B1B-3356-0449-8201-3130885BA7DB}" srcOrd="1" destOrd="0" parTransId="{EF1E95F5-B18C-DF4D-9A46-223CCB7082F9}" sibTransId="{3AC90B66-2F96-7648-9122-112A80CB60ED}"/>
    <dgm:cxn modelId="{9860C42B-3E7F-1449-853F-1E5DA688072F}" type="presOf" srcId="{59CE1316-E5DA-8A48-A61C-C235F7FB7F47}" destId="{6090460E-606D-DD46-952D-8AED8321B0C0}" srcOrd="0" destOrd="0" presId="urn:microsoft.com/office/officeart/2005/8/layout/orgChart1"/>
    <dgm:cxn modelId="{D571F63D-8DA6-5245-B34D-9D37D5BBE99A}" srcId="{CA1E2B1B-3356-0449-8201-3130885BA7DB}" destId="{074E28FD-8460-7542-9991-9995553E474E}" srcOrd="0" destOrd="0" parTransId="{A8C16AAF-7B08-4F46-91B9-0C792EEFA589}" sibTransId="{4D5301A0-9E0F-E746-8533-3C6C2066F460}"/>
    <dgm:cxn modelId="{8B064D27-7E0C-4941-9258-FE357385EB7B}" type="presOf" srcId="{218D2109-CEE4-6F45-9A8E-C0A468EBE788}" destId="{CCAB50C0-1485-C741-96BB-1D09529657D7}" srcOrd="0" destOrd="0" presId="urn:microsoft.com/office/officeart/2005/8/layout/orgChart1"/>
    <dgm:cxn modelId="{C47A5319-8A77-094A-850B-B66FD433D957}" srcId="{024908F1-5AE4-A74B-8459-8BFB84AF0755}" destId="{41877ADD-DBC7-3D46-8F16-00FB2C483C2D}" srcOrd="0" destOrd="0" parTransId="{3C27DA0D-6F92-CE4C-BB24-7C41A7ADD4D9}" sibTransId="{FC4B1FFB-FC60-CA4D-8669-85473AABA2E0}"/>
    <dgm:cxn modelId="{B744B2A4-74D3-AC49-A71E-0D673C191251}" type="presOf" srcId="{23250C46-5D29-4D4E-AD4C-00CABB8D8905}" destId="{7515B839-37B4-E94E-B8F5-42F8406A5714}" srcOrd="0" destOrd="0" presId="urn:microsoft.com/office/officeart/2005/8/layout/orgChart1"/>
    <dgm:cxn modelId="{B241A14E-6B3D-C543-BEFD-52A76AFD9F15}" type="presOf" srcId="{F4CC1CF3-8624-5840-A525-79A160B61414}" destId="{CB67AD6D-EC7B-404C-A852-A429DBB25E94}" srcOrd="0" destOrd="0" presId="urn:microsoft.com/office/officeart/2005/8/layout/orgChart1"/>
    <dgm:cxn modelId="{D45C0634-3E05-E547-90AC-2077D76ECE81}" type="presOf" srcId="{074E28FD-8460-7542-9991-9995553E474E}" destId="{2C6073A9-9DC3-6243-B9EA-C2C3505725EA}" srcOrd="1" destOrd="0" presId="urn:microsoft.com/office/officeart/2005/8/layout/orgChart1"/>
    <dgm:cxn modelId="{875F2395-7646-5E47-9EBC-376355A102C9}" type="presOf" srcId="{024908F1-5AE4-A74B-8459-8BFB84AF0755}" destId="{7D9DC8B6-99AD-E34B-813F-77C832458B48}" srcOrd="1" destOrd="0" presId="urn:microsoft.com/office/officeart/2005/8/layout/orgChart1"/>
    <dgm:cxn modelId="{10F9AD24-B0F4-CC49-A671-A4AB78A17DC3}" type="presOf" srcId="{3C27DA0D-6F92-CE4C-BB24-7C41A7ADD4D9}" destId="{62EBEC1E-1080-BB46-87D8-23944547D45E}" srcOrd="0" destOrd="0" presId="urn:microsoft.com/office/officeart/2005/8/layout/orgChart1"/>
    <dgm:cxn modelId="{FE108094-E968-1044-ABC2-F1967F392BE9}" type="presOf" srcId="{41877ADD-DBC7-3D46-8F16-00FB2C483C2D}" destId="{813EA9F8-3DF6-C549-98E2-27E984AA2595}" srcOrd="1" destOrd="0" presId="urn:microsoft.com/office/officeart/2005/8/layout/orgChart1"/>
    <dgm:cxn modelId="{303D347C-BE0A-E647-B56C-4BAF5CB746B5}" type="presOf" srcId="{41877ADD-DBC7-3D46-8F16-00FB2C483C2D}" destId="{E9B5E464-6614-3144-83A4-F67E201586B6}" srcOrd="0" destOrd="0" presId="urn:microsoft.com/office/officeart/2005/8/layout/orgChart1"/>
    <dgm:cxn modelId="{DAA34784-D0FB-2D46-A5CD-6650414FB58D}" srcId="{CA1E2B1B-3356-0449-8201-3130885BA7DB}" destId="{9AD5A764-1253-494C-8DD8-86222EB1F599}" srcOrd="1" destOrd="0" parTransId="{2FF4E3D3-F826-A54A-8164-0246AACF1613}" sibTransId="{A4AA5853-57E4-8C4E-87E2-D39411A6D2BD}"/>
    <dgm:cxn modelId="{5F73C90F-F455-D64F-91A1-99B344CA43B9}" type="presOf" srcId="{024908F1-5AE4-A74B-8459-8BFB84AF0755}" destId="{15867773-C141-C74C-94F8-72138C25B1F9}" srcOrd="0" destOrd="0" presId="urn:microsoft.com/office/officeart/2005/8/layout/orgChart1"/>
    <dgm:cxn modelId="{4A9614EA-2683-1E41-8962-B1A425DA018C}" type="presParOf" srcId="{DF6E41D3-067D-774E-BC64-2CF7525C0BB5}" destId="{57ECF4B5-9CA7-6A42-9DD6-89582B203C2A}" srcOrd="0" destOrd="0" presId="urn:microsoft.com/office/officeart/2005/8/layout/orgChart1"/>
    <dgm:cxn modelId="{7E732668-B99F-3745-8214-600AD5DDB2A6}" type="presParOf" srcId="{57ECF4B5-9CA7-6A42-9DD6-89582B203C2A}" destId="{F39D722E-3E60-4446-85EF-53E0EE62F52B}" srcOrd="0" destOrd="0" presId="urn:microsoft.com/office/officeart/2005/8/layout/orgChart1"/>
    <dgm:cxn modelId="{DEE685ED-D430-3545-919E-2711A40B8E5E}" type="presParOf" srcId="{F39D722E-3E60-4446-85EF-53E0EE62F52B}" destId="{6090460E-606D-DD46-952D-8AED8321B0C0}" srcOrd="0" destOrd="0" presId="urn:microsoft.com/office/officeart/2005/8/layout/orgChart1"/>
    <dgm:cxn modelId="{B435D3E4-6A68-7645-B8FB-712F828DA0CB}" type="presParOf" srcId="{F39D722E-3E60-4446-85EF-53E0EE62F52B}" destId="{8C87FC8E-C439-3348-90AC-7C6E87BE09C5}" srcOrd="1" destOrd="0" presId="urn:microsoft.com/office/officeart/2005/8/layout/orgChart1"/>
    <dgm:cxn modelId="{C556104C-4A00-FE49-A581-037B8E70AA9D}" type="presParOf" srcId="{57ECF4B5-9CA7-6A42-9DD6-89582B203C2A}" destId="{39805F0D-8102-0B47-9E9F-E53E191C1FDA}" srcOrd="1" destOrd="0" presId="urn:microsoft.com/office/officeart/2005/8/layout/orgChart1"/>
    <dgm:cxn modelId="{CE4CDAE2-AD4B-CD49-83EB-7EF37C2D51A8}" type="presParOf" srcId="{39805F0D-8102-0B47-9E9F-E53E191C1FDA}" destId="{027B73F9-45D1-AB45-A895-AF86447D078C}" srcOrd="0" destOrd="0" presId="urn:microsoft.com/office/officeart/2005/8/layout/orgChart1"/>
    <dgm:cxn modelId="{D6829994-4AD5-1E4B-AA69-1E0B636E2CD9}" type="presParOf" srcId="{39805F0D-8102-0B47-9E9F-E53E191C1FDA}" destId="{8E096E56-4433-8B4E-A7F4-2757B62303E5}" srcOrd="1" destOrd="0" presId="urn:microsoft.com/office/officeart/2005/8/layout/orgChart1"/>
    <dgm:cxn modelId="{5732AEEB-F170-0846-B408-39660F0C5347}" type="presParOf" srcId="{8E096E56-4433-8B4E-A7F4-2757B62303E5}" destId="{4BC2382F-CF7D-1B42-A899-EF591BDB76EC}" srcOrd="0" destOrd="0" presId="urn:microsoft.com/office/officeart/2005/8/layout/orgChart1"/>
    <dgm:cxn modelId="{A6E20201-482A-1F41-802C-4234F4D3E692}" type="presParOf" srcId="{4BC2382F-CF7D-1B42-A899-EF591BDB76EC}" destId="{F5B8985C-518E-B44D-B31C-3CD85720BE71}" srcOrd="0" destOrd="0" presId="urn:microsoft.com/office/officeart/2005/8/layout/orgChart1"/>
    <dgm:cxn modelId="{85FFABA3-5ED8-E84F-A3EC-2A2EFB52229A}" type="presParOf" srcId="{4BC2382F-CF7D-1B42-A899-EF591BDB76EC}" destId="{27B4FA09-9EA8-2C4A-BD20-EFFA1EE6D917}" srcOrd="1" destOrd="0" presId="urn:microsoft.com/office/officeart/2005/8/layout/orgChart1"/>
    <dgm:cxn modelId="{5FB1E629-F18F-AF4A-B416-4A9A9D57471E}" type="presParOf" srcId="{8E096E56-4433-8B4E-A7F4-2757B62303E5}" destId="{640279E3-0572-E740-B59A-6C42D6E0E11A}" srcOrd="1" destOrd="0" presId="urn:microsoft.com/office/officeart/2005/8/layout/orgChart1"/>
    <dgm:cxn modelId="{30592619-50A4-1A4B-A3B6-FCFEF3CB1CD0}" type="presParOf" srcId="{640279E3-0572-E740-B59A-6C42D6E0E11A}" destId="{CCAB50C0-1485-C741-96BB-1D09529657D7}" srcOrd="0" destOrd="0" presId="urn:microsoft.com/office/officeart/2005/8/layout/orgChart1"/>
    <dgm:cxn modelId="{AFCBE771-1C92-FF44-9021-10C2A340311A}" type="presParOf" srcId="{640279E3-0572-E740-B59A-6C42D6E0E11A}" destId="{F51C1864-599D-514C-9E70-47BD66587BBA}" srcOrd="1" destOrd="0" presId="urn:microsoft.com/office/officeart/2005/8/layout/orgChart1"/>
    <dgm:cxn modelId="{ED80003A-D842-3E43-ADD0-79D0C9D6F751}" type="presParOf" srcId="{F51C1864-599D-514C-9E70-47BD66587BBA}" destId="{EEA6431C-35BE-F848-9738-44C59D12AA16}" srcOrd="0" destOrd="0" presId="urn:microsoft.com/office/officeart/2005/8/layout/orgChart1"/>
    <dgm:cxn modelId="{9A849CF5-AF57-CF4B-B05E-45ECD6A38BBB}" type="presParOf" srcId="{EEA6431C-35BE-F848-9738-44C59D12AA16}" destId="{7515B839-37B4-E94E-B8F5-42F8406A5714}" srcOrd="0" destOrd="0" presId="urn:microsoft.com/office/officeart/2005/8/layout/orgChart1"/>
    <dgm:cxn modelId="{1EF718E6-25C9-9E49-BD15-C30B718D5A92}" type="presParOf" srcId="{EEA6431C-35BE-F848-9738-44C59D12AA16}" destId="{E7CF7CE0-C2BA-8C4F-855D-32B017C0A68D}" srcOrd="1" destOrd="0" presId="urn:microsoft.com/office/officeart/2005/8/layout/orgChart1"/>
    <dgm:cxn modelId="{7BAD9C6D-0744-5847-B777-D0B0D13D6BA9}" type="presParOf" srcId="{F51C1864-599D-514C-9E70-47BD66587BBA}" destId="{28D784AC-B8AE-334D-B1CE-A8E415C0E854}" srcOrd="1" destOrd="0" presId="urn:microsoft.com/office/officeart/2005/8/layout/orgChart1"/>
    <dgm:cxn modelId="{AF9246B4-8B18-E946-90AF-52DA3444B66D}" type="presParOf" srcId="{F51C1864-599D-514C-9E70-47BD66587BBA}" destId="{CD73A754-04EF-EB48-93A9-83D81C39BF70}" srcOrd="2" destOrd="0" presId="urn:microsoft.com/office/officeart/2005/8/layout/orgChart1"/>
    <dgm:cxn modelId="{3D33582D-F7D4-6748-A143-027B822126F1}" type="presParOf" srcId="{8E096E56-4433-8B4E-A7F4-2757B62303E5}" destId="{620BCB88-792A-BC4B-8CA5-862768D49B69}" srcOrd="2" destOrd="0" presId="urn:microsoft.com/office/officeart/2005/8/layout/orgChart1"/>
    <dgm:cxn modelId="{ECB21F5B-F3C1-0D41-9179-13D1F8F58090}" type="presParOf" srcId="{39805F0D-8102-0B47-9E9F-E53E191C1FDA}" destId="{CB67AD6D-EC7B-404C-A852-A429DBB25E94}" srcOrd="2" destOrd="0" presId="urn:microsoft.com/office/officeart/2005/8/layout/orgChart1"/>
    <dgm:cxn modelId="{8692996F-DDDA-A847-8D3B-2846C615E45A}" type="presParOf" srcId="{39805F0D-8102-0B47-9E9F-E53E191C1FDA}" destId="{7776825D-B2D9-824E-93D6-D55763ACC828}" srcOrd="3" destOrd="0" presId="urn:microsoft.com/office/officeart/2005/8/layout/orgChart1"/>
    <dgm:cxn modelId="{3965AC0F-681E-AB4C-B815-DB126AD9B705}" type="presParOf" srcId="{7776825D-B2D9-824E-93D6-D55763ACC828}" destId="{C5BB223B-5B4D-5D4E-BA6E-C022075620A5}" srcOrd="0" destOrd="0" presId="urn:microsoft.com/office/officeart/2005/8/layout/orgChart1"/>
    <dgm:cxn modelId="{1DF1128E-556A-0041-8445-25D7BB297902}" type="presParOf" srcId="{C5BB223B-5B4D-5D4E-BA6E-C022075620A5}" destId="{15867773-C141-C74C-94F8-72138C25B1F9}" srcOrd="0" destOrd="0" presId="urn:microsoft.com/office/officeart/2005/8/layout/orgChart1"/>
    <dgm:cxn modelId="{8AA71378-1143-6B49-A690-4248E70727D0}" type="presParOf" srcId="{C5BB223B-5B4D-5D4E-BA6E-C022075620A5}" destId="{7D9DC8B6-99AD-E34B-813F-77C832458B48}" srcOrd="1" destOrd="0" presId="urn:microsoft.com/office/officeart/2005/8/layout/orgChart1"/>
    <dgm:cxn modelId="{E6FF44A1-8B45-1141-AF12-DC315669A23A}" type="presParOf" srcId="{7776825D-B2D9-824E-93D6-D55763ACC828}" destId="{E86F5319-6318-E344-B150-EE91919AB05D}" srcOrd="1" destOrd="0" presId="urn:microsoft.com/office/officeart/2005/8/layout/orgChart1"/>
    <dgm:cxn modelId="{5E81E430-45B5-DA43-AD10-943FAADD9F94}" type="presParOf" srcId="{E86F5319-6318-E344-B150-EE91919AB05D}" destId="{62EBEC1E-1080-BB46-87D8-23944547D45E}" srcOrd="0" destOrd="0" presId="urn:microsoft.com/office/officeart/2005/8/layout/orgChart1"/>
    <dgm:cxn modelId="{AB010C04-B6AB-1745-BCCF-5B782A478933}" type="presParOf" srcId="{E86F5319-6318-E344-B150-EE91919AB05D}" destId="{61984E5D-0E35-E04F-BCEE-82C37F88F1BB}" srcOrd="1" destOrd="0" presId="urn:microsoft.com/office/officeart/2005/8/layout/orgChart1"/>
    <dgm:cxn modelId="{AE0E9169-0BB4-4A49-8E58-6B1EEA4C4839}" type="presParOf" srcId="{61984E5D-0E35-E04F-BCEE-82C37F88F1BB}" destId="{C584ABD1-1ABE-EB48-947D-09AF21D27AB3}" srcOrd="0" destOrd="0" presId="urn:microsoft.com/office/officeart/2005/8/layout/orgChart1"/>
    <dgm:cxn modelId="{3DB8E493-D030-BA49-97C6-20372617E781}" type="presParOf" srcId="{C584ABD1-1ABE-EB48-947D-09AF21D27AB3}" destId="{E9B5E464-6614-3144-83A4-F67E201586B6}" srcOrd="0" destOrd="0" presId="urn:microsoft.com/office/officeart/2005/8/layout/orgChart1"/>
    <dgm:cxn modelId="{05B8A111-541C-1348-AB8E-73097CF84D5F}" type="presParOf" srcId="{C584ABD1-1ABE-EB48-947D-09AF21D27AB3}" destId="{813EA9F8-3DF6-C549-98E2-27E984AA2595}" srcOrd="1" destOrd="0" presId="urn:microsoft.com/office/officeart/2005/8/layout/orgChart1"/>
    <dgm:cxn modelId="{ACB10D19-F94D-C64D-8FF0-BEC68F4F1E21}" type="presParOf" srcId="{61984E5D-0E35-E04F-BCEE-82C37F88F1BB}" destId="{880924AD-3C96-EE49-84A5-7F4A9A55A458}" srcOrd="1" destOrd="0" presId="urn:microsoft.com/office/officeart/2005/8/layout/orgChart1"/>
    <dgm:cxn modelId="{6595B9DE-6885-C843-ABA2-C92E528F7406}" type="presParOf" srcId="{61984E5D-0E35-E04F-BCEE-82C37F88F1BB}" destId="{38694EAC-6BC7-F548-B126-9F3F773D3382}" srcOrd="2" destOrd="0" presId="urn:microsoft.com/office/officeart/2005/8/layout/orgChart1"/>
    <dgm:cxn modelId="{3C4B1BC2-39C6-A944-A17D-D96A64EC9579}" type="presParOf" srcId="{7776825D-B2D9-824E-93D6-D55763ACC828}" destId="{9B624D21-564A-0243-91EE-0597A55DB312}" srcOrd="2" destOrd="0" presId="urn:microsoft.com/office/officeart/2005/8/layout/orgChart1"/>
    <dgm:cxn modelId="{EC1154B9-27DB-2542-B573-7870B4DAB098}" type="presParOf" srcId="{57ECF4B5-9CA7-6A42-9DD6-89582B203C2A}" destId="{5B4F51F9-68C5-9448-A33A-EEC135D10EBD}" srcOrd="2" destOrd="0" presId="urn:microsoft.com/office/officeart/2005/8/layout/orgChart1"/>
    <dgm:cxn modelId="{5715C943-7B30-0A43-9C27-ED507868A9A4}" type="presParOf" srcId="{DF6E41D3-067D-774E-BC64-2CF7525C0BB5}" destId="{F09981FE-415B-0741-83DE-179EB8E573EE}" srcOrd="1" destOrd="0" presId="urn:microsoft.com/office/officeart/2005/8/layout/orgChart1"/>
    <dgm:cxn modelId="{36F16DBE-6F9D-9041-9D73-511ADB50E287}" type="presParOf" srcId="{F09981FE-415B-0741-83DE-179EB8E573EE}" destId="{5F21D477-20D4-1248-BC99-3C86B4AA61E2}" srcOrd="0" destOrd="0" presId="urn:microsoft.com/office/officeart/2005/8/layout/orgChart1"/>
    <dgm:cxn modelId="{2B179F22-24B2-BA44-A283-C04666342E63}" type="presParOf" srcId="{5F21D477-20D4-1248-BC99-3C86B4AA61E2}" destId="{01A2507C-435C-8941-89B2-AE2721C62F59}" srcOrd="0" destOrd="0" presId="urn:microsoft.com/office/officeart/2005/8/layout/orgChart1"/>
    <dgm:cxn modelId="{E4C79935-7B11-2B4B-9ABC-FFF7512CDF0F}" type="presParOf" srcId="{5F21D477-20D4-1248-BC99-3C86B4AA61E2}" destId="{F290FAFA-9C71-8B46-8A14-E18F19FFEFEC}" srcOrd="1" destOrd="0" presId="urn:microsoft.com/office/officeart/2005/8/layout/orgChart1"/>
    <dgm:cxn modelId="{C9108AB3-744A-4C43-8E44-A251BCE114AC}" type="presParOf" srcId="{F09981FE-415B-0741-83DE-179EB8E573EE}" destId="{C70480A7-4807-4E40-8E32-1C3274491025}" srcOrd="1" destOrd="0" presId="urn:microsoft.com/office/officeart/2005/8/layout/orgChart1"/>
    <dgm:cxn modelId="{F4898C93-470F-D048-AF87-C845D4EC7D29}" type="presParOf" srcId="{C70480A7-4807-4E40-8E32-1C3274491025}" destId="{81C5754E-21B7-3F44-ACF8-DF6E974475AB}" srcOrd="0" destOrd="0" presId="urn:microsoft.com/office/officeart/2005/8/layout/orgChart1"/>
    <dgm:cxn modelId="{6BEE0148-DD86-E04B-BEBE-EAE5D640E92B}" type="presParOf" srcId="{C70480A7-4807-4E40-8E32-1C3274491025}" destId="{5521B24F-A70B-9A40-9D35-DA0101E7075A}" srcOrd="1" destOrd="0" presId="urn:microsoft.com/office/officeart/2005/8/layout/orgChart1"/>
    <dgm:cxn modelId="{408938AE-6E28-0640-8CC6-9AEF2F4C213A}" type="presParOf" srcId="{5521B24F-A70B-9A40-9D35-DA0101E7075A}" destId="{B1393197-7DF9-3442-909C-81524701DF76}" srcOrd="0" destOrd="0" presId="urn:microsoft.com/office/officeart/2005/8/layout/orgChart1"/>
    <dgm:cxn modelId="{96E22F7C-CE44-CF4B-A550-56930E3E4BA8}" type="presParOf" srcId="{B1393197-7DF9-3442-909C-81524701DF76}" destId="{E19E0040-0457-054F-A103-2E479EC8F17C}" srcOrd="0" destOrd="0" presId="urn:microsoft.com/office/officeart/2005/8/layout/orgChart1"/>
    <dgm:cxn modelId="{80E39BB0-E6AD-E843-A900-D2CD10108B22}" type="presParOf" srcId="{B1393197-7DF9-3442-909C-81524701DF76}" destId="{2C6073A9-9DC3-6243-B9EA-C2C3505725EA}" srcOrd="1" destOrd="0" presId="urn:microsoft.com/office/officeart/2005/8/layout/orgChart1"/>
    <dgm:cxn modelId="{0E767E89-7E3E-BE42-9F6A-95138FB95ECF}" type="presParOf" srcId="{5521B24F-A70B-9A40-9D35-DA0101E7075A}" destId="{9A8C3FA9-6487-7C47-B87B-F33FC3212C5F}" srcOrd="1" destOrd="0" presId="urn:microsoft.com/office/officeart/2005/8/layout/orgChart1"/>
    <dgm:cxn modelId="{7FAA98BB-C088-654F-A57B-459E47ECB394}" type="presParOf" srcId="{5521B24F-A70B-9A40-9D35-DA0101E7075A}" destId="{D4CA0CF8-A06B-FA4F-A35C-6F8FA3089C28}" srcOrd="2" destOrd="0" presId="urn:microsoft.com/office/officeart/2005/8/layout/orgChart1"/>
    <dgm:cxn modelId="{9D5B1D7C-9E2D-7E41-AF3A-9A46678C96DB}" type="presParOf" srcId="{C70480A7-4807-4E40-8E32-1C3274491025}" destId="{001EF6DC-68FF-334E-B636-9601F1C8185B}" srcOrd="2" destOrd="0" presId="urn:microsoft.com/office/officeart/2005/8/layout/orgChart1"/>
    <dgm:cxn modelId="{991FF1A4-47C1-4F4F-90A8-04E1690FA4FC}" type="presParOf" srcId="{C70480A7-4807-4E40-8E32-1C3274491025}" destId="{FB37F7D0-6B4D-4A49-BF5C-DF4B2CA2791B}" srcOrd="3" destOrd="0" presId="urn:microsoft.com/office/officeart/2005/8/layout/orgChart1"/>
    <dgm:cxn modelId="{A57C0EE1-21A5-F64E-9016-BAF9177C130E}" type="presParOf" srcId="{FB37F7D0-6B4D-4A49-BF5C-DF4B2CA2791B}" destId="{B757C9FB-E642-A441-9A2D-4874CEAFFAB8}" srcOrd="0" destOrd="0" presId="urn:microsoft.com/office/officeart/2005/8/layout/orgChart1"/>
    <dgm:cxn modelId="{EE5E4997-2C9B-7743-AD6F-EE341AC6226E}" type="presParOf" srcId="{B757C9FB-E642-A441-9A2D-4874CEAFFAB8}" destId="{9F69A26E-811E-5447-A7C9-70AAFD8C7BB2}" srcOrd="0" destOrd="0" presId="urn:microsoft.com/office/officeart/2005/8/layout/orgChart1"/>
    <dgm:cxn modelId="{782055C4-B515-FE41-B805-6ED3B9330F50}" type="presParOf" srcId="{B757C9FB-E642-A441-9A2D-4874CEAFFAB8}" destId="{7166B408-369E-F748-B54B-3D6DAC8BF033}" srcOrd="1" destOrd="0" presId="urn:microsoft.com/office/officeart/2005/8/layout/orgChart1"/>
    <dgm:cxn modelId="{4DED3686-51C5-C344-94C7-B91155CE5873}" type="presParOf" srcId="{FB37F7D0-6B4D-4A49-BF5C-DF4B2CA2791B}" destId="{ADBEF5F5-77D5-E841-8D2F-FE8FD8928B23}" srcOrd="1" destOrd="0" presId="urn:microsoft.com/office/officeart/2005/8/layout/orgChart1"/>
    <dgm:cxn modelId="{643E87F5-6B25-0042-949C-0C8BA2F4B427}" type="presParOf" srcId="{FB37F7D0-6B4D-4A49-BF5C-DF4B2CA2791B}" destId="{3FDA5AC9-3B7A-7C4B-8965-61123AC20FE8}" srcOrd="2" destOrd="0" presId="urn:microsoft.com/office/officeart/2005/8/layout/orgChart1"/>
    <dgm:cxn modelId="{3D5A7BF9-D927-DD46-B66B-20F92FD405EC}" type="presParOf" srcId="{F09981FE-415B-0741-83DE-179EB8E573EE}" destId="{59B95A0D-6B8C-1E48-8D20-1DFC713C0C4E}" srcOrd="2" destOrd="0" presId="urn:microsoft.com/office/officeart/2005/8/layout/orgChar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FC1A52-3EB3-7743-A81C-298C61154069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B01CBF-36F8-9D4D-A10E-CDC4B88C2FF3}">
      <dgm:prSet phldrT="[Text]"/>
      <dgm:spPr/>
      <dgm:t>
        <a:bodyPr/>
        <a:lstStyle/>
        <a:p>
          <a:r>
            <a:rPr lang="en-US" dirty="0" smtClean="0"/>
            <a:t>Rasa </a:t>
          </a:r>
          <a:r>
            <a:rPr lang="en-US" dirty="0" err="1" smtClean="0"/>
            <a:t>aman</a:t>
          </a:r>
          <a:endParaRPr lang="en-US" dirty="0" smtClean="0"/>
        </a:p>
      </dgm:t>
    </dgm:pt>
    <dgm:pt modelId="{42D3FED3-C4D5-DA48-B6D7-B302F99DF5F6}" type="parTrans" cxnId="{1E2B7B0A-CF68-C646-A6D9-76ACE605B161}">
      <dgm:prSet/>
      <dgm:spPr/>
      <dgm:t>
        <a:bodyPr/>
        <a:lstStyle/>
        <a:p>
          <a:endParaRPr lang="en-US"/>
        </a:p>
      </dgm:t>
    </dgm:pt>
    <dgm:pt modelId="{E051F037-35A3-944B-81D7-838A1FF0D154}" type="sibTrans" cxnId="{1E2B7B0A-CF68-C646-A6D9-76ACE605B161}">
      <dgm:prSet/>
      <dgm:spPr/>
      <dgm:t>
        <a:bodyPr/>
        <a:lstStyle/>
        <a:p>
          <a:endParaRPr lang="en-US"/>
        </a:p>
      </dgm:t>
    </dgm:pt>
    <dgm:pt modelId="{2E35D000-1083-6548-B936-43070D5A9589}">
      <dgm:prSet phldrT="[Text]"/>
      <dgm:spPr/>
      <dgm:t>
        <a:bodyPr/>
        <a:lstStyle/>
        <a:p>
          <a:r>
            <a:rPr lang="en-US" dirty="0" smtClean="0"/>
            <a:t>Status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harga</a:t>
          </a:r>
          <a:r>
            <a:rPr lang="en-US" dirty="0" smtClean="0"/>
            <a:t> </a:t>
          </a:r>
          <a:r>
            <a:rPr lang="en-US" dirty="0" err="1" smtClean="0"/>
            <a:t>diri</a:t>
          </a:r>
          <a:endParaRPr lang="en-US" dirty="0"/>
        </a:p>
      </dgm:t>
    </dgm:pt>
    <dgm:pt modelId="{28ADAB78-5FEC-C948-B983-BB4D1EE34B60}" type="parTrans" cxnId="{6833B2EA-CE7E-9B42-8E0A-340E211DAF71}">
      <dgm:prSet/>
      <dgm:spPr/>
      <dgm:t>
        <a:bodyPr/>
        <a:lstStyle/>
        <a:p>
          <a:endParaRPr lang="en-US"/>
        </a:p>
      </dgm:t>
    </dgm:pt>
    <dgm:pt modelId="{C92BB3C6-B508-7B4E-B625-F50FEBC22433}" type="sibTrans" cxnId="{6833B2EA-CE7E-9B42-8E0A-340E211DAF71}">
      <dgm:prSet/>
      <dgm:spPr/>
      <dgm:t>
        <a:bodyPr/>
        <a:lstStyle/>
        <a:p>
          <a:endParaRPr lang="en-US"/>
        </a:p>
      </dgm:t>
    </dgm:pt>
    <dgm:pt modelId="{FB773615-E1B8-7349-8E26-EBA4C239EC1C}">
      <dgm:prSet phldrT="[Text]"/>
      <dgm:spPr/>
      <dgm:t>
        <a:bodyPr/>
        <a:lstStyle/>
        <a:p>
          <a:r>
            <a:rPr lang="en-US" dirty="0" err="1" smtClean="0"/>
            <a:t>Interaksi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afiliasi</a:t>
          </a:r>
          <a:endParaRPr lang="en-US" dirty="0"/>
        </a:p>
      </dgm:t>
    </dgm:pt>
    <dgm:pt modelId="{E4927B44-57CC-1145-BA43-127662BAFEC2}" type="parTrans" cxnId="{F111A575-D803-3C49-83A0-5A2F6F3FBADF}">
      <dgm:prSet/>
      <dgm:spPr/>
      <dgm:t>
        <a:bodyPr/>
        <a:lstStyle/>
        <a:p>
          <a:endParaRPr lang="en-US"/>
        </a:p>
      </dgm:t>
    </dgm:pt>
    <dgm:pt modelId="{1AEDB7B6-3546-5B42-A2D5-3543872C03AF}" type="sibTrans" cxnId="{F111A575-D803-3C49-83A0-5A2F6F3FBADF}">
      <dgm:prSet/>
      <dgm:spPr/>
      <dgm:t>
        <a:bodyPr/>
        <a:lstStyle/>
        <a:p>
          <a:endParaRPr lang="en-US"/>
        </a:p>
      </dgm:t>
    </dgm:pt>
    <dgm:pt modelId="{9879B2D9-F1A0-7643-83B1-FF6F35F83338}">
      <dgm:prSet phldrT="[Text]"/>
      <dgm:spPr/>
      <dgm:t>
        <a:bodyPr/>
        <a:lstStyle/>
        <a:p>
          <a:r>
            <a:rPr lang="en-US" dirty="0" err="1" smtClean="0"/>
            <a:t>Kekuatan</a:t>
          </a:r>
          <a:endParaRPr lang="en-US" dirty="0"/>
        </a:p>
      </dgm:t>
    </dgm:pt>
    <dgm:pt modelId="{0DFC097C-828D-E443-B7B5-85FF8DE4B2D3}" type="parTrans" cxnId="{5CBD71B3-913C-C84A-84B1-72E0F27F392E}">
      <dgm:prSet/>
      <dgm:spPr/>
      <dgm:t>
        <a:bodyPr/>
        <a:lstStyle/>
        <a:p>
          <a:endParaRPr lang="en-US"/>
        </a:p>
      </dgm:t>
    </dgm:pt>
    <dgm:pt modelId="{8C20DE0F-8B7A-F048-A6C3-ADD65B408750}" type="sibTrans" cxnId="{5CBD71B3-913C-C84A-84B1-72E0F27F392E}">
      <dgm:prSet/>
      <dgm:spPr/>
      <dgm:t>
        <a:bodyPr/>
        <a:lstStyle/>
        <a:p>
          <a:endParaRPr lang="en-US"/>
        </a:p>
      </dgm:t>
    </dgm:pt>
    <dgm:pt modelId="{0E2F0313-AAE0-A54C-BD49-E1B4E3E46918}">
      <dgm:prSet phldrT="[Text]"/>
      <dgm:spPr/>
      <dgm:t>
        <a:bodyPr/>
        <a:lstStyle/>
        <a:p>
          <a:r>
            <a:rPr lang="en-US" dirty="0" err="1" smtClean="0"/>
            <a:t>Pencapaian</a:t>
          </a:r>
          <a:r>
            <a:rPr lang="en-US" dirty="0" smtClean="0"/>
            <a:t> </a:t>
          </a:r>
          <a:r>
            <a:rPr lang="en-US" dirty="0" err="1" smtClean="0"/>
            <a:t>tujuan</a:t>
          </a:r>
          <a:endParaRPr lang="en-US" dirty="0"/>
        </a:p>
      </dgm:t>
    </dgm:pt>
    <dgm:pt modelId="{3B2169FC-BCD2-1A47-BFCA-02AD4551A8AA}" type="parTrans" cxnId="{839BD23A-CD53-2E4E-AE91-914DF77EE3D6}">
      <dgm:prSet/>
      <dgm:spPr/>
      <dgm:t>
        <a:bodyPr/>
        <a:lstStyle/>
        <a:p>
          <a:endParaRPr lang="en-US"/>
        </a:p>
      </dgm:t>
    </dgm:pt>
    <dgm:pt modelId="{89631EAF-D3DF-E940-8B12-AD6C75F14AE1}" type="sibTrans" cxnId="{839BD23A-CD53-2E4E-AE91-914DF77EE3D6}">
      <dgm:prSet/>
      <dgm:spPr/>
      <dgm:t>
        <a:bodyPr/>
        <a:lstStyle/>
        <a:p>
          <a:endParaRPr lang="en-US"/>
        </a:p>
      </dgm:t>
    </dgm:pt>
    <dgm:pt modelId="{2AA6F643-F32B-214A-9094-76FB82151FED}">
      <dgm:prSet phldrT="[Text]"/>
      <dgm:spPr/>
      <dgm:t>
        <a:bodyPr/>
        <a:lstStyle/>
        <a:p>
          <a:r>
            <a:rPr lang="en-US" dirty="0" err="1" smtClean="0"/>
            <a:t>Kekuasaan</a:t>
          </a:r>
          <a:endParaRPr lang="en-US" dirty="0"/>
        </a:p>
      </dgm:t>
    </dgm:pt>
    <dgm:pt modelId="{45A9E90F-3A3C-444D-BB0A-C7F64F92CC35}" type="parTrans" cxnId="{E136977C-B875-F84F-881A-BD1332C3E5A6}">
      <dgm:prSet/>
      <dgm:spPr/>
      <dgm:t>
        <a:bodyPr/>
        <a:lstStyle/>
        <a:p>
          <a:endParaRPr lang="en-US"/>
        </a:p>
      </dgm:t>
    </dgm:pt>
    <dgm:pt modelId="{302190E4-8A90-B245-AB8D-774C68C43A6B}" type="sibTrans" cxnId="{E136977C-B875-F84F-881A-BD1332C3E5A6}">
      <dgm:prSet/>
      <dgm:spPr/>
      <dgm:t>
        <a:bodyPr/>
        <a:lstStyle/>
        <a:p>
          <a:endParaRPr lang="en-US"/>
        </a:p>
      </dgm:t>
    </dgm:pt>
    <dgm:pt modelId="{01FD5100-140D-D94E-BDF6-63ED1675EB9D}" type="pres">
      <dgm:prSet presAssocID="{BCFC1A52-3EB3-7743-A81C-298C611540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168E7A-5785-1144-8BCB-ADA6E716B961}" type="pres">
      <dgm:prSet presAssocID="{63B01CBF-36F8-9D4D-A10E-CDC4B88C2FF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B5EEE-1DAD-9B49-9432-7B3491CBFF8B}" type="pres">
      <dgm:prSet presAssocID="{E051F037-35A3-944B-81D7-838A1FF0D154}" presName="sibTrans" presStyleCnt="0"/>
      <dgm:spPr/>
    </dgm:pt>
    <dgm:pt modelId="{A920F107-2878-904B-8D14-601767048D46}" type="pres">
      <dgm:prSet presAssocID="{2E35D000-1083-6548-B936-43070D5A958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7BA6E6-C17F-E64B-A218-9944C9A26AF9}" type="pres">
      <dgm:prSet presAssocID="{C92BB3C6-B508-7B4E-B625-F50FEBC22433}" presName="sibTrans" presStyleCnt="0"/>
      <dgm:spPr/>
    </dgm:pt>
    <dgm:pt modelId="{A9B221C1-484E-0D46-B706-0C30406B6133}" type="pres">
      <dgm:prSet presAssocID="{FB773615-E1B8-7349-8E26-EBA4C239EC1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64D05-1BB8-324D-A5FF-29DA57140681}" type="pres">
      <dgm:prSet presAssocID="{1AEDB7B6-3546-5B42-A2D5-3543872C03AF}" presName="sibTrans" presStyleCnt="0"/>
      <dgm:spPr/>
    </dgm:pt>
    <dgm:pt modelId="{986C77AA-1EDF-4A47-9154-4F740C56A362}" type="pres">
      <dgm:prSet presAssocID="{9879B2D9-F1A0-7643-83B1-FF6F35F8333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79E605-8D2A-C949-8C8C-6F683A4C7714}" type="pres">
      <dgm:prSet presAssocID="{8C20DE0F-8B7A-F048-A6C3-ADD65B408750}" presName="sibTrans" presStyleCnt="0"/>
      <dgm:spPr/>
    </dgm:pt>
    <dgm:pt modelId="{44B393AC-67E6-9A48-9900-D31E213EF58B}" type="pres">
      <dgm:prSet presAssocID="{0E2F0313-AAE0-A54C-BD49-E1B4E3E4691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1EAFA-D86C-D845-A229-AD2395C2A0A1}" type="pres">
      <dgm:prSet presAssocID="{89631EAF-D3DF-E940-8B12-AD6C75F14AE1}" presName="sibTrans" presStyleCnt="0"/>
      <dgm:spPr/>
    </dgm:pt>
    <dgm:pt modelId="{1A4B5EE9-687D-2E4A-9C53-81693D1DDADD}" type="pres">
      <dgm:prSet presAssocID="{2AA6F643-F32B-214A-9094-76FB82151FE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84AE04-CFA9-3F45-9DE6-831ED537CF3E}" type="presOf" srcId="{9879B2D9-F1A0-7643-83B1-FF6F35F83338}" destId="{986C77AA-1EDF-4A47-9154-4F740C56A362}" srcOrd="0" destOrd="0" presId="urn:microsoft.com/office/officeart/2005/8/layout/default"/>
    <dgm:cxn modelId="{6833B2EA-CE7E-9B42-8E0A-340E211DAF71}" srcId="{BCFC1A52-3EB3-7743-A81C-298C61154069}" destId="{2E35D000-1083-6548-B936-43070D5A9589}" srcOrd="1" destOrd="0" parTransId="{28ADAB78-5FEC-C948-B983-BB4D1EE34B60}" sibTransId="{C92BB3C6-B508-7B4E-B625-F50FEBC22433}"/>
    <dgm:cxn modelId="{5CBD71B3-913C-C84A-84B1-72E0F27F392E}" srcId="{BCFC1A52-3EB3-7743-A81C-298C61154069}" destId="{9879B2D9-F1A0-7643-83B1-FF6F35F83338}" srcOrd="3" destOrd="0" parTransId="{0DFC097C-828D-E443-B7B5-85FF8DE4B2D3}" sibTransId="{8C20DE0F-8B7A-F048-A6C3-ADD65B408750}"/>
    <dgm:cxn modelId="{CD55311B-B1E0-F146-899D-FEDEA257926A}" type="presOf" srcId="{BCFC1A52-3EB3-7743-A81C-298C61154069}" destId="{01FD5100-140D-D94E-BDF6-63ED1675EB9D}" srcOrd="0" destOrd="0" presId="urn:microsoft.com/office/officeart/2005/8/layout/default"/>
    <dgm:cxn modelId="{DCE6C24B-508C-D842-AC08-B5CB94CB272E}" type="presOf" srcId="{63B01CBF-36F8-9D4D-A10E-CDC4B88C2FF3}" destId="{37168E7A-5785-1144-8BCB-ADA6E716B961}" srcOrd="0" destOrd="0" presId="urn:microsoft.com/office/officeart/2005/8/layout/default"/>
    <dgm:cxn modelId="{3E29CF1C-712D-7740-82CA-7915EFBB215A}" type="presOf" srcId="{2AA6F643-F32B-214A-9094-76FB82151FED}" destId="{1A4B5EE9-687D-2E4A-9C53-81693D1DDADD}" srcOrd="0" destOrd="0" presId="urn:microsoft.com/office/officeart/2005/8/layout/default"/>
    <dgm:cxn modelId="{F111A575-D803-3C49-83A0-5A2F6F3FBADF}" srcId="{BCFC1A52-3EB3-7743-A81C-298C61154069}" destId="{FB773615-E1B8-7349-8E26-EBA4C239EC1C}" srcOrd="2" destOrd="0" parTransId="{E4927B44-57CC-1145-BA43-127662BAFEC2}" sibTransId="{1AEDB7B6-3546-5B42-A2D5-3543872C03AF}"/>
    <dgm:cxn modelId="{CAF3C6E3-86C8-CF49-9A47-D56BFE469EF3}" type="presOf" srcId="{0E2F0313-AAE0-A54C-BD49-E1B4E3E46918}" destId="{44B393AC-67E6-9A48-9900-D31E213EF58B}" srcOrd="0" destOrd="0" presId="urn:microsoft.com/office/officeart/2005/8/layout/default"/>
    <dgm:cxn modelId="{839BD23A-CD53-2E4E-AE91-914DF77EE3D6}" srcId="{BCFC1A52-3EB3-7743-A81C-298C61154069}" destId="{0E2F0313-AAE0-A54C-BD49-E1B4E3E46918}" srcOrd="4" destOrd="0" parTransId="{3B2169FC-BCD2-1A47-BFCA-02AD4551A8AA}" sibTransId="{89631EAF-D3DF-E940-8B12-AD6C75F14AE1}"/>
    <dgm:cxn modelId="{3E47D0E2-7D90-4D42-AE93-EBDF9C163AEC}" type="presOf" srcId="{2E35D000-1083-6548-B936-43070D5A9589}" destId="{A920F107-2878-904B-8D14-601767048D46}" srcOrd="0" destOrd="0" presId="urn:microsoft.com/office/officeart/2005/8/layout/default"/>
    <dgm:cxn modelId="{1E2B7B0A-CF68-C646-A6D9-76ACE605B161}" srcId="{BCFC1A52-3EB3-7743-A81C-298C61154069}" destId="{63B01CBF-36F8-9D4D-A10E-CDC4B88C2FF3}" srcOrd="0" destOrd="0" parTransId="{42D3FED3-C4D5-DA48-B6D7-B302F99DF5F6}" sibTransId="{E051F037-35A3-944B-81D7-838A1FF0D154}"/>
    <dgm:cxn modelId="{422667F4-43AC-5449-B6C5-39514A4B7045}" type="presOf" srcId="{FB773615-E1B8-7349-8E26-EBA4C239EC1C}" destId="{A9B221C1-484E-0D46-B706-0C30406B6133}" srcOrd="0" destOrd="0" presId="urn:microsoft.com/office/officeart/2005/8/layout/default"/>
    <dgm:cxn modelId="{E136977C-B875-F84F-881A-BD1332C3E5A6}" srcId="{BCFC1A52-3EB3-7743-A81C-298C61154069}" destId="{2AA6F643-F32B-214A-9094-76FB82151FED}" srcOrd="5" destOrd="0" parTransId="{45A9E90F-3A3C-444D-BB0A-C7F64F92CC35}" sibTransId="{302190E4-8A90-B245-AB8D-774C68C43A6B}"/>
    <dgm:cxn modelId="{9BF1F65C-72AA-8846-B9A2-FE117444ACD3}" type="presParOf" srcId="{01FD5100-140D-D94E-BDF6-63ED1675EB9D}" destId="{37168E7A-5785-1144-8BCB-ADA6E716B961}" srcOrd="0" destOrd="0" presId="urn:microsoft.com/office/officeart/2005/8/layout/default"/>
    <dgm:cxn modelId="{A32E0254-3B7B-3544-A08C-77EC87AF4218}" type="presParOf" srcId="{01FD5100-140D-D94E-BDF6-63ED1675EB9D}" destId="{8B1B5EEE-1DAD-9B49-9432-7B3491CBFF8B}" srcOrd="1" destOrd="0" presId="urn:microsoft.com/office/officeart/2005/8/layout/default"/>
    <dgm:cxn modelId="{B470623F-89BC-B144-B22E-1EA080F73160}" type="presParOf" srcId="{01FD5100-140D-D94E-BDF6-63ED1675EB9D}" destId="{A920F107-2878-904B-8D14-601767048D46}" srcOrd="2" destOrd="0" presId="urn:microsoft.com/office/officeart/2005/8/layout/default"/>
    <dgm:cxn modelId="{FEA028EB-248A-D041-BA67-9F1F1DBB0E00}" type="presParOf" srcId="{01FD5100-140D-D94E-BDF6-63ED1675EB9D}" destId="{A27BA6E6-C17F-E64B-A218-9944C9A26AF9}" srcOrd="3" destOrd="0" presId="urn:microsoft.com/office/officeart/2005/8/layout/default"/>
    <dgm:cxn modelId="{2A5173EE-1EF9-3248-89C7-2FA72D29034C}" type="presParOf" srcId="{01FD5100-140D-D94E-BDF6-63ED1675EB9D}" destId="{A9B221C1-484E-0D46-B706-0C30406B6133}" srcOrd="4" destOrd="0" presId="urn:microsoft.com/office/officeart/2005/8/layout/default"/>
    <dgm:cxn modelId="{2A153596-C863-A646-913D-B2404CCC0121}" type="presParOf" srcId="{01FD5100-140D-D94E-BDF6-63ED1675EB9D}" destId="{FC664D05-1BB8-324D-A5FF-29DA57140681}" srcOrd="5" destOrd="0" presId="urn:microsoft.com/office/officeart/2005/8/layout/default"/>
    <dgm:cxn modelId="{ADA83535-D40D-944C-83F1-9070FCAF5756}" type="presParOf" srcId="{01FD5100-140D-D94E-BDF6-63ED1675EB9D}" destId="{986C77AA-1EDF-4A47-9154-4F740C56A362}" srcOrd="6" destOrd="0" presId="urn:microsoft.com/office/officeart/2005/8/layout/default"/>
    <dgm:cxn modelId="{764155C4-B7C8-7E4E-9BD3-04694F6E28A5}" type="presParOf" srcId="{01FD5100-140D-D94E-BDF6-63ED1675EB9D}" destId="{4279E605-8D2A-C949-8C8C-6F683A4C7714}" srcOrd="7" destOrd="0" presId="urn:microsoft.com/office/officeart/2005/8/layout/default"/>
    <dgm:cxn modelId="{B1221B57-98CB-4449-885B-0097A38079A5}" type="presParOf" srcId="{01FD5100-140D-D94E-BDF6-63ED1675EB9D}" destId="{44B393AC-67E6-9A48-9900-D31E213EF58B}" srcOrd="8" destOrd="0" presId="urn:microsoft.com/office/officeart/2005/8/layout/default"/>
    <dgm:cxn modelId="{53CF78FD-F984-1747-8860-0F1CC8EA91E9}" type="presParOf" srcId="{01FD5100-140D-D94E-BDF6-63ED1675EB9D}" destId="{62E1EAFA-D86C-D845-A229-AD2395C2A0A1}" srcOrd="9" destOrd="0" presId="urn:microsoft.com/office/officeart/2005/8/layout/default"/>
    <dgm:cxn modelId="{577D2508-4433-A840-9305-1C9373E77C7D}" type="presParOf" srcId="{01FD5100-140D-D94E-BDF6-63ED1675EB9D}" destId="{1A4B5EE9-687D-2E4A-9C53-81693D1DDAD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1EF6DC-68FF-334E-B636-9601F1C8185B}">
      <dsp:nvSpPr>
        <dsp:cNvPr id="0" name=""/>
        <dsp:cNvSpPr/>
      </dsp:nvSpPr>
      <dsp:spPr>
        <a:xfrm>
          <a:off x="6298523" y="1917141"/>
          <a:ext cx="1031009" cy="291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828"/>
              </a:lnTo>
              <a:lnTo>
                <a:pt x="1031009" y="145828"/>
              </a:lnTo>
              <a:lnTo>
                <a:pt x="1031009" y="29165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C5754E-21B7-3F44-ACF8-DF6E974475AB}">
      <dsp:nvSpPr>
        <dsp:cNvPr id="0" name=""/>
        <dsp:cNvSpPr/>
      </dsp:nvSpPr>
      <dsp:spPr>
        <a:xfrm>
          <a:off x="5257604" y="1917141"/>
          <a:ext cx="1040918" cy="291657"/>
        </a:xfrm>
        <a:custGeom>
          <a:avLst/>
          <a:gdLst/>
          <a:ahLst/>
          <a:cxnLst/>
          <a:rect l="0" t="0" r="0" b="0"/>
          <a:pathLst>
            <a:path>
              <a:moveTo>
                <a:pt x="1040918" y="0"/>
              </a:moveTo>
              <a:lnTo>
                <a:pt x="1040918" y="145828"/>
              </a:lnTo>
              <a:lnTo>
                <a:pt x="0" y="145828"/>
              </a:lnTo>
              <a:lnTo>
                <a:pt x="0" y="29165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EBEC1E-1080-BB46-87D8-23944547D45E}">
      <dsp:nvSpPr>
        <dsp:cNvPr id="0" name=""/>
        <dsp:cNvSpPr/>
      </dsp:nvSpPr>
      <dsp:spPr>
        <a:xfrm>
          <a:off x="2461304" y="3173262"/>
          <a:ext cx="269910" cy="647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729"/>
              </a:lnTo>
              <a:lnTo>
                <a:pt x="269910" y="647729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7AD6D-EC7B-404C-A852-A429DBB25E94}">
      <dsp:nvSpPr>
        <dsp:cNvPr id="0" name=""/>
        <dsp:cNvSpPr/>
      </dsp:nvSpPr>
      <dsp:spPr>
        <a:xfrm>
          <a:off x="2042871" y="1921273"/>
          <a:ext cx="1138193" cy="291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828"/>
              </a:lnTo>
              <a:lnTo>
                <a:pt x="1138193" y="145828"/>
              </a:lnTo>
              <a:lnTo>
                <a:pt x="1138193" y="29165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AB50C0-1485-C741-96BB-1D09529657D7}">
      <dsp:nvSpPr>
        <dsp:cNvPr id="0" name=""/>
        <dsp:cNvSpPr/>
      </dsp:nvSpPr>
      <dsp:spPr>
        <a:xfrm>
          <a:off x="203450" y="3156283"/>
          <a:ext cx="173366" cy="626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983"/>
              </a:lnTo>
              <a:lnTo>
                <a:pt x="173366" y="626983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7B73F9-45D1-AB45-A895-AF86447D078C}">
      <dsp:nvSpPr>
        <dsp:cNvPr id="0" name=""/>
        <dsp:cNvSpPr/>
      </dsp:nvSpPr>
      <dsp:spPr>
        <a:xfrm>
          <a:off x="997341" y="1921273"/>
          <a:ext cx="1045529" cy="291657"/>
        </a:xfrm>
        <a:custGeom>
          <a:avLst/>
          <a:gdLst/>
          <a:ahLst/>
          <a:cxnLst/>
          <a:rect l="0" t="0" r="0" b="0"/>
          <a:pathLst>
            <a:path>
              <a:moveTo>
                <a:pt x="1045529" y="0"/>
              </a:moveTo>
              <a:lnTo>
                <a:pt x="1045529" y="145828"/>
              </a:lnTo>
              <a:lnTo>
                <a:pt x="0" y="145828"/>
              </a:lnTo>
              <a:lnTo>
                <a:pt x="0" y="29165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0460E-606D-DD46-952D-8AED8321B0C0}">
      <dsp:nvSpPr>
        <dsp:cNvPr id="0" name=""/>
        <dsp:cNvSpPr/>
      </dsp:nvSpPr>
      <dsp:spPr>
        <a:xfrm>
          <a:off x="871512" y="348898"/>
          <a:ext cx="2342718" cy="1572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Kelompok</a:t>
          </a:r>
          <a:r>
            <a:rPr lang="en-US" sz="2400" b="1" kern="1200" dirty="0" smtClean="0"/>
            <a:t> Formal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Kelompok</a:t>
          </a:r>
          <a:r>
            <a:rPr lang="en-US" sz="1400" kern="1200" dirty="0" smtClean="0"/>
            <a:t> yang </a:t>
          </a:r>
          <a:r>
            <a:rPr lang="en-US" sz="1400" kern="1200" dirty="0" err="1" smtClean="0"/>
            <a:t>sengaja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dibentuk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dengan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keputusan</a:t>
          </a:r>
          <a:endParaRPr lang="en-US" sz="1400" kern="1200" dirty="0"/>
        </a:p>
      </dsp:txBody>
      <dsp:txXfrm>
        <a:off x="871512" y="348898"/>
        <a:ext cx="2342718" cy="1572374"/>
      </dsp:txXfrm>
    </dsp:sp>
    <dsp:sp modelId="{F5B8985C-518E-B44D-B31C-3CD85720BE71}">
      <dsp:nvSpPr>
        <dsp:cNvPr id="0" name=""/>
        <dsp:cNvSpPr/>
      </dsp:nvSpPr>
      <dsp:spPr>
        <a:xfrm>
          <a:off x="4977" y="2212930"/>
          <a:ext cx="1984729" cy="9433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Kelompok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Komando</a:t>
          </a:r>
          <a:endParaRPr lang="en-US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Kelompok</a:t>
          </a:r>
          <a:r>
            <a:rPr lang="en-US" sz="1200" kern="1200" dirty="0" smtClean="0"/>
            <a:t> yang </a:t>
          </a:r>
          <a:r>
            <a:rPr lang="en-US" sz="1200" kern="1200" dirty="0" err="1" smtClean="0"/>
            <a:t>ditentukan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oleh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bagan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organisasi</a:t>
          </a:r>
          <a:endParaRPr lang="en-US" sz="1200" kern="1200" dirty="0"/>
        </a:p>
      </dsp:txBody>
      <dsp:txXfrm>
        <a:off x="4977" y="2212930"/>
        <a:ext cx="1984729" cy="943352"/>
      </dsp:txXfrm>
    </dsp:sp>
    <dsp:sp modelId="{7515B839-37B4-E94E-B8F5-42F8406A5714}">
      <dsp:nvSpPr>
        <dsp:cNvPr id="0" name=""/>
        <dsp:cNvSpPr/>
      </dsp:nvSpPr>
      <dsp:spPr>
        <a:xfrm>
          <a:off x="376816" y="3428274"/>
          <a:ext cx="1519841" cy="7099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Melaksanakan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secara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rutin</a:t>
          </a:r>
          <a:endParaRPr lang="en-US" sz="1600" kern="1200" dirty="0"/>
        </a:p>
      </dsp:txBody>
      <dsp:txXfrm>
        <a:off x="376816" y="3428274"/>
        <a:ext cx="1519841" cy="709984"/>
      </dsp:txXfrm>
    </dsp:sp>
    <dsp:sp modelId="{15867773-C141-C74C-94F8-72138C25B1F9}">
      <dsp:nvSpPr>
        <dsp:cNvPr id="0" name=""/>
        <dsp:cNvSpPr/>
      </dsp:nvSpPr>
      <dsp:spPr>
        <a:xfrm>
          <a:off x="2281364" y="2212930"/>
          <a:ext cx="1799402" cy="9603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Kelompok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Tugas</a:t>
          </a:r>
          <a:endParaRPr lang="en-US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2281364" y="2212930"/>
        <a:ext cx="1799402" cy="960331"/>
      </dsp:txXfrm>
    </dsp:sp>
    <dsp:sp modelId="{E9B5E464-6614-3144-83A4-F67E201586B6}">
      <dsp:nvSpPr>
        <dsp:cNvPr id="0" name=""/>
        <dsp:cNvSpPr/>
      </dsp:nvSpPr>
      <dsp:spPr>
        <a:xfrm>
          <a:off x="2731214" y="3464919"/>
          <a:ext cx="1438052" cy="7121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Melaksanakan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tugas</a:t>
          </a:r>
          <a:r>
            <a:rPr lang="en-US" sz="1600" kern="1200" dirty="0" smtClean="0"/>
            <a:t>/ </a:t>
          </a:r>
          <a:r>
            <a:rPr lang="en-US" sz="1600" kern="1200" dirty="0" err="1" smtClean="0"/>
            <a:t>proyek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tertentu</a:t>
          </a:r>
          <a:endParaRPr lang="en-US" sz="1600" kern="1200" dirty="0"/>
        </a:p>
      </dsp:txBody>
      <dsp:txXfrm>
        <a:off x="2731214" y="3464919"/>
        <a:ext cx="1438052" cy="712144"/>
      </dsp:txXfrm>
    </dsp:sp>
    <dsp:sp modelId="{01A2507C-435C-8941-89B2-AE2721C62F59}">
      <dsp:nvSpPr>
        <dsp:cNvPr id="0" name=""/>
        <dsp:cNvSpPr/>
      </dsp:nvSpPr>
      <dsp:spPr>
        <a:xfrm>
          <a:off x="5133004" y="348898"/>
          <a:ext cx="2331038" cy="15682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Kelompok</a:t>
          </a:r>
          <a:r>
            <a:rPr lang="en-US" sz="2400" b="1" kern="1200" dirty="0" smtClean="0"/>
            <a:t> Informal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Kelompok</a:t>
          </a:r>
          <a:r>
            <a:rPr lang="en-US" sz="1400" kern="1200" dirty="0" smtClean="0"/>
            <a:t> yang </a:t>
          </a:r>
          <a:r>
            <a:rPr lang="en-US" sz="1400" kern="1200" dirty="0" err="1" smtClean="0"/>
            <a:t>dibentuk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secara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tidak</a:t>
          </a:r>
          <a:r>
            <a:rPr lang="en-US" sz="1400" kern="1200" dirty="0" smtClean="0"/>
            <a:t> formal,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muncul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karena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kebutuhan</a:t>
          </a:r>
          <a:endParaRPr lang="en-US" sz="1400" kern="1200" dirty="0" smtClean="0"/>
        </a:p>
      </dsp:txBody>
      <dsp:txXfrm>
        <a:off x="5133004" y="348898"/>
        <a:ext cx="2331038" cy="1568242"/>
      </dsp:txXfrm>
    </dsp:sp>
    <dsp:sp modelId="{E19E0040-0457-054F-A103-2E479EC8F17C}">
      <dsp:nvSpPr>
        <dsp:cNvPr id="0" name=""/>
        <dsp:cNvSpPr/>
      </dsp:nvSpPr>
      <dsp:spPr>
        <a:xfrm>
          <a:off x="4372423" y="2208799"/>
          <a:ext cx="1770361" cy="9801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Kelompok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Persahabatan</a:t>
          </a:r>
          <a:endParaRPr lang="en-US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Terbentuk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karena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adanya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kesamaan</a:t>
          </a:r>
          <a:endParaRPr lang="en-US" sz="1200" kern="1200" dirty="0"/>
        </a:p>
      </dsp:txBody>
      <dsp:txXfrm>
        <a:off x="4372423" y="2208799"/>
        <a:ext cx="1770361" cy="980156"/>
      </dsp:txXfrm>
    </dsp:sp>
    <dsp:sp modelId="{9F69A26E-811E-5447-A7C9-70AAFD8C7BB2}">
      <dsp:nvSpPr>
        <dsp:cNvPr id="0" name=""/>
        <dsp:cNvSpPr/>
      </dsp:nvSpPr>
      <dsp:spPr>
        <a:xfrm>
          <a:off x="6434442" y="2208799"/>
          <a:ext cx="1790180" cy="9616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Kelompok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Kepentingan</a:t>
          </a:r>
          <a:endParaRPr lang="en-US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Kelompok</a:t>
          </a:r>
          <a:r>
            <a:rPr lang="en-US" sz="1200" kern="1200" dirty="0" smtClean="0"/>
            <a:t> yang </a:t>
          </a:r>
          <a:r>
            <a:rPr lang="en-US" sz="1200" kern="1200" dirty="0" err="1" smtClean="0"/>
            <a:t>berafiliasi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untuk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tujuan</a:t>
          </a:r>
          <a:r>
            <a:rPr lang="en-US" sz="1200" kern="1200" dirty="0" smtClean="0"/>
            <a:t> yang </a:t>
          </a:r>
          <a:r>
            <a:rPr lang="en-US" sz="1200" kern="1200" dirty="0" err="1" smtClean="0"/>
            <a:t>sama</a:t>
          </a:r>
          <a:endParaRPr lang="en-US" sz="1200" kern="1200" dirty="0"/>
        </a:p>
      </dsp:txBody>
      <dsp:txXfrm>
        <a:off x="6434442" y="2208799"/>
        <a:ext cx="1790180" cy="9616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68E7A-5785-1144-8BCB-ADA6E716B961}">
      <dsp:nvSpPr>
        <dsp:cNvPr id="0" name=""/>
        <dsp:cNvSpPr/>
      </dsp:nvSpPr>
      <dsp:spPr>
        <a:xfrm>
          <a:off x="1033638" y="544"/>
          <a:ext cx="2516340" cy="15098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Rasa </a:t>
          </a:r>
          <a:r>
            <a:rPr lang="en-US" sz="3700" kern="1200" dirty="0" err="1" smtClean="0"/>
            <a:t>aman</a:t>
          </a:r>
          <a:endParaRPr lang="en-US" sz="3700" kern="1200" dirty="0" smtClean="0"/>
        </a:p>
      </dsp:txBody>
      <dsp:txXfrm>
        <a:off x="1033638" y="544"/>
        <a:ext cx="2516340" cy="1509804"/>
      </dsp:txXfrm>
    </dsp:sp>
    <dsp:sp modelId="{A920F107-2878-904B-8D14-601767048D46}">
      <dsp:nvSpPr>
        <dsp:cNvPr id="0" name=""/>
        <dsp:cNvSpPr/>
      </dsp:nvSpPr>
      <dsp:spPr>
        <a:xfrm>
          <a:off x="3801613" y="544"/>
          <a:ext cx="2516340" cy="15098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Status </a:t>
          </a:r>
          <a:r>
            <a:rPr lang="en-US" sz="3700" kern="1200" dirty="0" err="1" smtClean="0"/>
            <a:t>dan</a:t>
          </a:r>
          <a:r>
            <a:rPr lang="en-US" sz="3700" kern="1200" dirty="0" smtClean="0"/>
            <a:t> </a:t>
          </a:r>
          <a:r>
            <a:rPr lang="en-US" sz="3700" kern="1200" dirty="0" err="1" smtClean="0"/>
            <a:t>harga</a:t>
          </a:r>
          <a:r>
            <a:rPr lang="en-US" sz="3700" kern="1200" dirty="0" smtClean="0"/>
            <a:t> </a:t>
          </a:r>
          <a:r>
            <a:rPr lang="en-US" sz="3700" kern="1200" dirty="0" err="1" smtClean="0"/>
            <a:t>diri</a:t>
          </a:r>
          <a:endParaRPr lang="en-US" sz="3700" kern="1200" dirty="0"/>
        </a:p>
      </dsp:txBody>
      <dsp:txXfrm>
        <a:off x="3801613" y="544"/>
        <a:ext cx="2516340" cy="1509804"/>
      </dsp:txXfrm>
    </dsp:sp>
    <dsp:sp modelId="{A9B221C1-484E-0D46-B706-0C30406B6133}">
      <dsp:nvSpPr>
        <dsp:cNvPr id="0" name=""/>
        <dsp:cNvSpPr/>
      </dsp:nvSpPr>
      <dsp:spPr>
        <a:xfrm>
          <a:off x="1033638" y="1761983"/>
          <a:ext cx="2516340" cy="15098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 smtClean="0"/>
            <a:t>Interaksi</a:t>
          </a:r>
          <a:r>
            <a:rPr lang="en-US" sz="3700" kern="1200" dirty="0" smtClean="0"/>
            <a:t> </a:t>
          </a:r>
          <a:r>
            <a:rPr lang="en-US" sz="3700" kern="1200" dirty="0" err="1" smtClean="0"/>
            <a:t>dan</a:t>
          </a:r>
          <a:r>
            <a:rPr lang="en-US" sz="3700" kern="1200" dirty="0" smtClean="0"/>
            <a:t> </a:t>
          </a:r>
          <a:r>
            <a:rPr lang="en-US" sz="3700" kern="1200" dirty="0" err="1" smtClean="0"/>
            <a:t>afiliasi</a:t>
          </a:r>
          <a:endParaRPr lang="en-US" sz="3700" kern="1200" dirty="0"/>
        </a:p>
      </dsp:txBody>
      <dsp:txXfrm>
        <a:off x="1033638" y="1761983"/>
        <a:ext cx="2516340" cy="1509804"/>
      </dsp:txXfrm>
    </dsp:sp>
    <dsp:sp modelId="{986C77AA-1EDF-4A47-9154-4F740C56A362}">
      <dsp:nvSpPr>
        <dsp:cNvPr id="0" name=""/>
        <dsp:cNvSpPr/>
      </dsp:nvSpPr>
      <dsp:spPr>
        <a:xfrm>
          <a:off x="3801613" y="1761983"/>
          <a:ext cx="2516340" cy="15098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 smtClean="0"/>
            <a:t>Kekuatan</a:t>
          </a:r>
          <a:endParaRPr lang="en-US" sz="3700" kern="1200" dirty="0"/>
        </a:p>
      </dsp:txBody>
      <dsp:txXfrm>
        <a:off x="3801613" y="1761983"/>
        <a:ext cx="2516340" cy="1509804"/>
      </dsp:txXfrm>
    </dsp:sp>
    <dsp:sp modelId="{44B393AC-67E6-9A48-9900-D31E213EF58B}">
      <dsp:nvSpPr>
        <dsp:cNvPr id="0" name=""/>
        <dsp:cNvSpPr/>
      </dsp:nvSpPr>
      <dsp:spPr>
        <a:xfrm>
          <a:off x="1033638" y="3523421"/>
          <a:ext cx="2516340" cy="15098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 smtClean="0"/>
            <a:t>Pencapaian</a:t>
          </a:r>
          <a:r>
            <a:rPr lang="en-US" sz="3700" kern="1200" dirty="0" smtClean="0"/>
            <a:t> </a:t>
          </a:r>
          <a:r>
            <a:rPr lang="en-US" sz="3700" kern="1200" dirty="0" err="1" smtClean="0"/>
            <a:t>tujuan</a:t>
          </a:r>
          <a:endParaRPr lang="en-US" sz="3700" kern="1200" dirty="0"/>
        </a:p>
      </dsp:txBody>
      <dsp:txXfrm>
        <a:off x="1033638" y="3523421"/>
        <a:ext cx="2516340" cy="1509804"/>
      </dsp:txXfrm>
    </dsp:sp>
    <dsp:sp modelId="{1A4B5EE9-687D-2E4A-9C53-81693D1DDADD}">
      <dsp:nvSpPr>
        <dsp:cNvPr id="0" name=""/>
        <dsp:cNvSpPr/>
      </dsp:nvSpPr>
      <dsp:spPr>
        <a:xfrm>
          <a:off x="3801613" y="3523421"/>
          <a:ext cx="2516340" cy="15098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 smtClean="0"/>
            <a:t>Kekuasaan</a:t>
          </a:r>
          <a:endParaRPr lang="en-US" sz="3700" kern="1200" dirty="0"/>
        </a:p>
      </dsp:txBody>
      <dsp:txXfrm>
        <a:off x="3801613" y="3523421"/>
        <a:ext cx="2516340" cy="1509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9144000" cy="33265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906" y="94130"/>
            <a:ext cx="3254189" cy="26353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427" y="2729475"/>
            <a:ext cx="5477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2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5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96799"/>
            <a:ext cx="7886700" cy="54801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64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96798"/>
            <a:ext cx="7886700" cy="54801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62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AA4BE-C6A8-FE4C-B751-9C2DC19F2140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D2C21-4215-7245-B6B8-F6DC22DD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8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016" y="795130"/>
            <a:ext cx="8008515" cy="5634245"/>
          </a:xfrm>
        </p:spPr>
        <p:txBody>
          <a:bodyPr/>
          <a:lstStyle>
            <a:lvl1pPr marL="357188" indent="-357188">
              <a:buClr>
                <a:srgbClr val="C00000"/>
              </a:buClr>
              <a:buSzPct val="80000"/>
              <a:buFont typeface="Wingdings" panose="05000000000000000000" pitchFamily="2" charset="2"/>
              <a:buChar char="n"/>
              <a:defRPr b="1" baseline="0"/>
            </a:lvl1pPr>
            <a:lvl2pPr marL="685800" indent="-328613">
              <a:spcBef>
                <a:spcPts val="1200"/>
              </a:spcBef>
              <a:buClr>
                <a:srgbClr val="FF0000"/>
              </a:buClr>
              <a:buSzPct val="80000"/>
              <a:buFont typeface="Wingdings" panose="05000000000000000000" pitchFamily="2" charset="2"/>
              <a:buChar char="l"/>
              <a:defRPr/>
            </a:lvl2pPr>
            <a:lvl3pPr marL="1143000" indent="-228600">
              <a:buSzPct val="70000"/>
              <a:buFont typeface="Wingdings" panose="05000000000000000000" pitchFamily="2" charset="2"/>
              <a:buChar char="n"/>
              <a:defRPr sz="2200"/>
            </a:lvl3pPr>
            <a:lvl4pPr marL="1600200" indent="-228600">
              <a:buSzPct val="70000"/>
              <a:buFont typeface="Wingdings" panose="05000000000000000000" pitchFamily="2" charset="2"/>
              <a:buChar char="l"/>
              <a:defRPr/>
            </a:lvl4pPr>
            <a:lvl5pPr marL="2057400" indent="-228600">
              <a:buSzPct val="70000"/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entagon 11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/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/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/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/>
              </a:rPr>
              <a:t>School</a:t>
            </a:r>
            <a:r>
              <a:rPr lang="en-US" sz="1000" b="1" dirty="0" smtClean="0">
                <a:solidFill>
                  <a:schemeClr val="tx1"/>
                </a:solidFill>
                <a:effectLst/>
              </a:rPr>
              <a:t> of</a:t>
            </a:r>
            <a:r>
              <a:rPr lang="id-ID" sz="1000" b="1" baseline="0" dirty="0" smtClean="0">
                <a:solidFill>
                  <a:schemeClr val="tx1"/>
                </a:solidFill>
                <a:effectLst/>
              </a:rPr>
              <a:t> Economic and Business</a:t>
            </a:r>
            <a:endParaRPr lang="en-GB" sz="1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4499" y="-3744"/>
            <a:ext cx="6539501" cy="5796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" y="611329"/>
            <a:ext cx="139390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Telkom University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09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23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758987"/>
            <a:ext cx="3886200" cy="54179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758987"/>
            <a:ext cx="3886200" cy="54179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06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746287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687397"/>
            <a:ext cx="3868340" cy="4502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746287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687397"/>
            <a:ext cx="3887391" cy="4502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entagon 11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87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entagon 7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9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entagon 6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04499" y="-3744"/>
            <a:ext cx="6539501" cy="5796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71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45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53414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5"/>
            <a:ext cx="2949178" cy="53414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74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AA4BE-C6A8-FE4C-B751-9C2DC19F2140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D2C21-4215-7245-B6B8-F6DC22DD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9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63232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5400" dirty="0" smtClean="0"/>
              <a:t>BAB III</a:t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467" y="5105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Calibri"/>
                <a:cs typeface="Calibri"/>
              </a:rPr>
              <a:t>KELOMPOK DAN TIM </a:t>
            </a:r>
            <a:r>
              <a:rPr lang="en-US" sz="4000" dirty="0" smtClean="0">
                <a:solidFill>
                  <a:schemeClr val="tx1"/>
                </a:solidFill>
                <a:latin typeface="Calibri"/>
                <a:cs typeface="Calibri"/>
              </a:rPr>
              <a:t>KERJA</a:t>
            </a:r>
          </a:p>
          <a:p>
            <a:r>
              <a:rPr lang="id-ID" sz="2200" dirty="0">
                <a:solidFill>
                  <a:schemeClr val="tx1"/>
                </a:solidFill>
                <a:cs typeface="Calibri"/>
              </a:rPr>
              <a:t>Sumber : Perilaku Organisasional</a:t>
            </a:r>
          </a:p>
          <a:p>
            <a:r>
              <a:rPr lang="id-ID" sz="2200" dirty="0">
                <a:solidFill>
                  <a:schemeClr val="tx1"/>
                </a:solidFill>
                <a:cs typeface="Calibri"/>
              </a:rPr>
              <a:t>Dr. Sopiah, MM., M.Pd.</a:t>
            </a:r>
          </a:p>
          <a:p>
            <a:endParaRPr lang="en-US" sz="4000" dirty="0">
              <a:solidFill>
                <a:schemeClr val="tx1"/>
              </a:solidFill>
              <a:latin typeface="Calibri"/>
              <a:cs typeface="Calibri"/>
            </a:endParaRPr>
          </a:p>
          <a:p>
            <a:endParaRPr lang="en-US" dirty="0"/>
          </a:p>
        </p:txBody>
      </p:sp>
      <p:pic>
        <p:nvPicPr>
          <p:cNvPr id="5" name="Picture 4" descr="Screen Shot 2017-02-15 at 7.25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167" y="138131"/>
            <a:ext cx="4457700" cy="27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67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123838"/>
              </p:ext>
            </p:extLst>
          </p:nvPr>
        </p:nvGraphicFramePr>
        <p:xfrm>
          <a:off x="494920" y="162534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9881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482" y="741701"/>
            <a:ext cx="8347317" cy="5439295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buAutoNum type="arabicPeriod"/>
            </a:pPr>
            <a:r>
              <a:rPr lang="en-US" sz="1600" b="0" dirty="0" smtClean="0"/>
              <a:t>Foaming (</a:t>
            </a:r>
            <a:r>
              <a:rPr lang="en-US" sz="1600" b="0" dirty="0" err="1" smtClean="0"/>
              <a:t>pembentukan</a:t>
            </a:r>
            <a:r>
              <a:rPr lang="en-US" sz="1600" b="0" dirty="0" smtClean="0"/>
              <a:t>)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1600" b="0" dirty="0" smtClean="0"/>
              <a:t>	</a:t>
            </a:r>
            <a:r>
              <a:rPr lang="en-US" sz="1600" b="0" dirty="0" err="1" smtClean="0"/>
              <a:t>Fase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awal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dimana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keadaan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ketidakpastian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akan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tujuan</a:t>
            </a:r>
            <a:r>
              <a:rPr lang="en-US" sz="1600" b="0" dirty="0" smtClean="0"/>
              <a:t>, </a:t>
            </a:r>
            <a:r>
              <a:rPr lang="en-US" sz="1600" b="0" dirty="0" err="1" smtClean="0"/>
              <a:t>struktur</a:t>
            </a:r>
            <a:r>
              <a:rPr lang="en-US" sz="1600" b="0" dirty="0" smtClean="0"/>
              <a:t>, </a:t>
            </a:r>
            <a:r>
              <a:rPr lang="en-US" sz="1600" b="0" dirty="0" err="1" smtClean="0"/>
              <a:t>dan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kepemimpinan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kelompok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harus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dihadapi</a:t>
            </a:r>
            <a:r>
              <a:rPr lang="en-US" sz="1600" b="0" dirty="0" smtClean="0"/>
              <a:t>. </a:t>
            </a:r>
            <a:r>
              <a:rPr lang="en-US" sz="1600" b="0" dirty="0" err="1" smtClean="0"/>
              <a:t>Berakhir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saat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anggota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mulai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berpikir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bahwa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diri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mereka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adalah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bagian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dari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kelompok</a:t>
            </a:r>
            <a:r>
              <a:rPr lang="en-US" sz="1600" b="0" dirty="0" smtClean="0"/>
              <a:t>.</a:t>
            </a:r>
            <a:endParaRPr lang="en-US" sz="1600" b="0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1600" b="0" dirty="0" smtClean="0"/>
              <a:t>2. Storming  (</a:t>
            </a:r>
            <a:r>
              <a:rPr lang="en-US" sz="1600" b="0" dirty="0" err="1" smtClean="0"/>
              <a:t>merebut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hati</a:t>
            </a:r>
            <a:r>
              <a:rPr lang="en-US" sz="1600" b="0" dirty="0" smtClean="0"/>
              <a:t>)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1600" b="0" dirty="0" smtClean="0"/>
              <a:t>	</a:t>
            </a:r>
            <a:r>
              <a:rPr lang="en-US" sz="1600" b="0" dirty="0" err="1" smtClean="0"/>
              <a:t>Dicirikan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dengan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adanya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konflik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intrakelompok</a:t>
            </a:r>
            <a:r>
              <a:rPr lang="en-US" sz="1600" b="0" dirty="0" smtClean="0"/>
              <a:t>. </a:t>
            </a:r>
            <a:r>
              <a:rPr lang="en-US" sz="1600" b="0" dirty="0" err="1" smtClean="0"/>
              <a:t>Fase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ini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selesai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manakala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didapatkan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hierarki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kepemimpinan</a:t>
            </a:r>
            <a:r>
              <a:rPr lang="en-US" sz="1600" b="0" dirty="0" smtClean="0"/>
              <a:t> yang </a:t>
            </a:r>
            <a:r>
              <a:rPr lang="en-US" sz="1600" b="0" dirty="0" err="1" smtClean="0"/>
              <a:t>relatif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jelas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didalam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kelompok</a:t>
            </a:r>
            <a:r>
              <a:rPr lang="en-US" sz="1600" b="0" dirty="0" smtClean="0"/>
              <a:t>.</a:t>
            </a:r>
            <a:endParaRPr lang="en-US" sz="1600" b="0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1600" b="0" dirty="0" smtClean="0"/>
              <a:t>3. Norming (</a:t>
            </a:r>
            <a:r>
              <a:rPr lang="en-US" sz="1600" b="0" dirty="0" err="1" smtClean="0"/>
              <a:t>pengaturan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norma</a:t>
            </a:r>
            <a:r>
              <a:rPr lang="en-US" sz="1600" b="0" dirty="0" smtClean="0"/>
              <a:t>)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1600" b="0" dirty="0"/>
              <a:t>	</a:t>
            </a:r>
            <a:r>
              <a:rPr lang="en-US" sz="1600" b="0" dirty="0" err="1" smtClean="0"/>
              <a:t>Menggambarkan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adanya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perkembangan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hubungan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dan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kelompok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menunjukan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adanya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kepaduan</a:t>
            </a:r>
            <a:r>
              <a:rPr lang="en-US" sz="1600" b="0" dirty="0" smtClean="0"/>
              <a:t>. </a:t>
            </a:r>
            <a:r>
              <a:rPr lang="en-US" sz="1600" b="0" dirty="0" err="1" smtClean="0"/>
              <a:t>Berakhir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ketika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ada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struktur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kelompol</a:t>
            </a:r>
            <a:r>
              <a:rPr lang="en-US" sz="1600" b="0" dirty="0" smtClean="0"/>
              <a:t> yang </a:t>
            </a:r>
            <a:r>
              <a:rPr lang="en-US" sz="1600" b="0" dirty="0" err="1" smtClean="0"/>
              <a:t>semakin</a:t>
            </a:r>
            <a:r>
              <a:rPr lang="en-US" sz="1600" b="0" dirty="0" smtClean="0"/>
              <a:t> solid.</a:t>
            </a:r>
            <a:endParaRPr lang="en-US" sz="1600" b="0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1600" b="0" dirty="0" smtClean="0"/>
              <a:t>4. Performing (</a:t>
            </a:r>
            <a:r>
              <a:rPr lang="en-US" sz="1600" b="0" dirty="0" err="1" smtClean="0"/>
              <a:t>melaksanakan</a:t>
            </a:r>
            <a:r>
              <a:rPr lang="en-US" sz="1600" b="0" dirty="0" smtClean="0"/>
              <a:t>)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1600" b="0" dirty="0" smtClean="0"/>
              <a:t>	</a:t>
            </a:r>
            <a:r>
              <a:rPr lang="en-US" sz="1600" b="0" dirty="0" err="1" smtClean="0"/>
              <a:t>Fase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ini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memperlihatkan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fungsi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kelompok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berjalan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baik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dan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diterima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anggota</a:t>
            </a:r>
            <a:r>
              <a:rPr lang="en-US" sz="1600" b="0" dirty="0" smtClean="0"/>
              <a:t>.</a:t>
            </a:r>
            <a:endParaRPr lang="en-US" sz="1600" b="0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1600" b="0" dirty="0" smtClean="0"/>
              <a:t>5. </a:t>
            </a:r>
            <a:r>
              <a:rPr lang="en-US" sz="1600" b="0" dirty="0" err="1" smtClean="0"/>
              <a:t>Anjouring</a:t>
            </a:r>
            <a:r>
              <a:rPr lang="en-US" sz="1600" b="0" dirty="0" smtClean="0"/>
              <a:t> (</a:t>
            </a:r>
            <a:r>
              <a:rPr lang="en-US" sz="1600" b="0" dirty="0" err="1" smtClean="0"/>
              <a:t>pengakhiran</a:t>
            </a:r>
            <a:r>
              <a:rPr lang="en-US" sz="1600" b="0" dirty="0" smtClean="0"/>
              <a:t>)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1600" b="0" dirty="0"/>
              <a:t>	</a:t>
            </a:r>
            <a:r>
              <a:rPr lang="en-US" sz="1600" b="0" dirty="0" err="1" smtClean="0"/>
              <a:t>Bersifat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temporer</a:t>
            </a:r>
            <a:r>
              <a:rPr lang="en-US" sz="1600" b="0" dirty="0" smtClean="0"/>
              <a:t>, yang </a:t>
            </a:r>
            <a:r>
              <a:rPr lang="en-US" sz="1600" b="0" dirty="0" err="1" smtClean="0"/>
              <a:t>didalamnya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tidak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lagi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berkenaan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dengan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pelaksanaan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tugas</a:t>
            </a:r>
            <a:r>
              <a:rPr lang="en-US" sz="1600" b="0" dirty="0" smtClean="0"/>
              <a:t> </a:t>
            </a:r>
            <a:r>
              <a:rPr lang="mr-IN" sz="1600" b="0" dirty="0" smtClean="0"/>
              <a:t>–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tugas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tetapi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berakhirnya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kegiatan</a:t>
            </a:r>
            <a:r>
              <a:rPr lang="en-US" sz="1600" b="0" dirty="0" smtClean="0"/>
              <a:t>. </a:t>
            </a:r>
          </a:p>
          <a:p>
            <a:pPr marL="400050" lvl="1" indent="0" algn="just">
              <a:lnSpc>
                <a:spcPct val="110000"/>
              </a:lnSpc>
              <a:buNone/>
            </a:pPr>
            <a:endParaRPr lang="en-US" sz="1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692216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281805"/>
              </p:ext>
            </p:extLst>
          </p:nvPr>
        </p:nvGraphicFramePr>
        <p:xfrm>
          <a:off x="880112" y="825701"/>
          <a:ext cx="7351592" cy="5033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111988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3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0" b="781"/>
          <a:stretch/>
        </p:blipFill>
        <p:spPr>
          <a:xfrm>
            <a:off x="457200" y="907271"/>
            <a:ext cx="8229600" cy="502993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 VS </a:t>
            </a:r>
            <a:r>
              <a:rPr lang="en-US" dirty="0" err="1" smtClean="0"/>
              <a:t>Kelompok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03090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 err="1" smtClean="0"/>
              <a:t>Kesamaan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nilai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tujuan</a:t>
            </a:r>
            <a:endParaRPr lang="en-US" sz="2400" b="0" dirty="0" smtClean="0"/>
          </a:p>
          <a:p>
            <a:r>
              <a:rPr lang="en-US" sz="2400" b="0" dirty="0" err="1" smtClean="0"/>
              <a:t>Keberhasilan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dalam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mencapai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tujuan</a:t>
            </a:r>
            <a:endParaRPr lang="en-US" sz="2400" b="0" dirty="0" smtClean="0"/>
          </a:p>
          <a:p>
            <a:r>
              <a:rPr lang="en-US" sz="2400" b="0" dirty="0" smtClean="0"/>
              <a:t>Status </a:t>
            </a:r>
            <a:r>
              <a:rPr lang="en-US" sz="2400" b="0" dirty="0" err="1" smtClean="0"/>
              <a:t>atau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citra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kelompok</a:t>
            </a:r>
            <a:endParaRPr lang="en-US" sz="2400" b="0" dirty="0" smtClean="0"/>
          </a:p>
          <a:p>
            <a:r>
              <a:rPr lang="en-US" sz="2400" b="0" dirty="0" err="1" smtClean="0"/>
              <a:t>Penyelesaian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perbedaan</a:t>
            </a:r>
            <a:endParaRPr lang="en-US" sz="2400" b="0" dirty="0" smtClean="0"/>
          </a:p>
          <a:p>
            <a:r>
              <a:rPr lang="en-US" sz="2400" b="0" dirty="0" err="1" smtClean="0"/>
              <a:t>Kecocokan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terhadap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norma</a:t>
            </a:r>
            <a:r>
              <a:rPr lang="en-US" sz="2400" b="0" dirty="0" smtClean="0"/>
              <a:t> </a:t>
            </a:r>
            <a:r>
              <a:rPr lang="mr-IN" sz="2400" b="0" dirty="0" smtClean="0"/>
              <a:t>–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norma</a:t>
            </a:r>
            <a:endParaRPr lang="en-US" sz="2400" b="0" dirty="0" smtClean="0"/>
          </a:p>
          <a:p>
            <a:r>
              <a:rPr lang="en-US" sz="2400" b="0" dirty="0" err="1" smtClean="0"/>
              <a:t>Daya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tarik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pribadi</a:t>
            </a:r>
            <a:endParaRPr lang="en-US" sz="2400" b="0" dirty="0" smtClean="0"/>
          </a:p>
          <a:p>
            <a:r>
              <a:rPr lang="en-US" sz="2400" b="0" dirty="0" err="1" smtClean="0"/>
              <a:t>Persaingan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antar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kelompok</a:t>
            </a:r>
            <a:endParaRPr lang="en-US" sz="2400" b="0" dirty="0" smtClean="0"/>
          </a:p>
          <a:p>
            <a:r>
              <a:rPr lang="en-US" sz="2400" b="0" dirty="0" err="1" smtClean="0"/>
              <a:t>Pengakuan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penghargaan</a:t>
            </a:r>
            <a:endParaRPr lang="en-US" sz="24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Mempengarhi</a:t>
            </a:r>
            <a:r>
              <a:rPr lang="en-US" dirty="0" smtClean="0"/>
              <a:t> </a:t>
            </a:r>
            <a:r>
              <a:rPr lang="en-US" dirty="0" err="1" smtClean="0"/>
              <a:t>Kepaduan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345302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 err="1" smtClean="0"/>
              <a:t>Mempunyai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komitmen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terhadap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tujuan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bersama</a:t>
            </a:r>
            <a:endParaRPr lang="en-US" sz="2400" b="0" dirty="0" smtClean="0"/>
          </a:p>
          <a:p>
            <a:r>
              <a:rPr lang="en-US" sz="2400" b="0" dirty="0" err="1" smtClean="0"/>
              <a:t>Menegakan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tujuan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spesifik</a:t>
            </a:r>
            <a:endParaRPr lang="en-US" sz="2400" b="0" dirty="0" smtClean="0"/>
          </a:p>
          <a:p>
            <a:r>
              <a:rPr lang="en-US" sz="2400" b="0" dirty="0" err="1" smtClean="0"/>
              <a:t>Kepemimpinan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struktur</a:t>
            </a:r>
            <a:endParaRPr lang="en-US" sz="2400" b="0" dirty="0" smtClean="0"/>
          </a:p>
          <a:p>
            <a:r>
              <a:rPr lang="en-US" sz="2400" b="0" dirty="0" err="1" smtClean="0"/>
              <a:t>Menghindari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kemalasan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sosial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tanggung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jawab</a:t>
            </a:r>
            <a:endParaRPr lang="en-US" sz="2400" b="0" dirty="0" smtClean="0"/>
          </a:p>
          <a:p>
            <a:r>
              <a:rPr lang="en-US" sz="2400" b="0" dirty="0" err="1" smtClean="0"/>
              <a:t>Evaluasi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kinerja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sistem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ganjaran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benar</a:t>
            </a:r>
            <a:endParaRPr lang="en-US" sz="2400" b="0" dirty="0" smtClean="0"/>
          </a:p>
          <a:p>
            <a:r>
              <a:rPr lang="en-US" sz="2400" b="0" dirty="0" err="1" smtClean="0"/>
              <a:t>Mengembangkan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kepercayaan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timbal</a:t>
            </a:r>
            <a:r>
              <a:rPr lang="en-US" sz="2400" b="0" dirty="0" smtClean="0"/>
              <a:t> </a:t>
            </a:r>
            <a:r>
              <a:rPr lang="mr-IN" sz="2400" b="0" dirty="0" smtClean="0"/>
              <a:t>–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balik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tinggi</a:t>
            </a:r>
            <a:r>
              <a:rPr lang="en-US" sz="2400" b="0" dirty="0" smtClean="0"/>
              <a:t>.</a:t>
            </a:r>
            <a:endParaRPr lang="en-US" sz="24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Karakter</a:t>
            </a:r>
            <a:r>
              <a:rPr lang="en-US" dirty="0" smtClean="0"/>
              <a:t> Tim </a:t>
            </a:r>
            <a:r>
              <a:rPr lang="en-US" dirty="0" err="1" smtClean="0"/>
              <a:t>Sukses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088544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35" y="911722"/>
            <a:ext cx="8372465" cy="4525963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Integritas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b="0" dirty="0" err="1" smtClean="0"/>
              <a:t>Kejujuran</a:t>
            </a:r>
            <a:r>
              <a:rPr lang="en-US" sz="2400" b="0" dirty="0" smtClean="0"/>
              <a:t> (honesty)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bersikap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sebenarnya</a:t>
            </a:r>
            <a:r>
              <a:rPr lang="en-US" sz="2400" b="0" dirty="0" smtClean="0"/>
              <a:t> (truthfulness)</a:t>
            </a:r>
          </a:p>
          <a:p>
            <a:r>
              <a:rPr lang="en-US" sz="2400" dirty="0" err="1" smtClean="0"/>
              <a:t>Kemampuan</a:t>
            </a:r>
            <a:endParaRPr lang="en-US" sz="2400" dirty="0"/>
          </a:p>
          <a:p>
            <a:pPr marL="0" indent="0">
              <a:buNone/>
            </a:pPr>
            <a:r>
              <a:rPr lang="en-US" sz="2400" b="0" dirty="0" err="1" smtClean="0"/>
              <a:t>Pengetahuan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keterampilan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teknis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	</a:t>
            </a:r>
            <a:r>
              <a:rPr lang="en-US" sz="2400" b="0" dirty="0" err="1" smtClean="0"/>
              <a:t>antar</a:t>
            </a:r>
            <a:r>
              <a:rPr lang="en-US" sz="2400" b="0" dirty="0" smtClean="0"/>
              <a:t> 	</a:t>
            </a:r>
            <a:r>
              <a:rPr lang="en-US" sz="2400" b="0" dirty="0" err="1" smtClean="0"/>
              <a:t>pribadi</a:t>
            </a:r>
            <a:r>
              <a:rPr lang="en-US" sz="2400" b="0" dirty="0" smtClean="0"/>
              <a:t> </a:t>
            </a:r>
          </a:p>
          <a:p>
            <a:r>
              <a:rPr lang="en-US" sz="2400" dirty="0" err="1" smtClean="0"/>
              <a:t>Konsistensi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b="0" dirty="0" err="1" smtClean="0"/>
              <a:t>Andal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dapat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diramalkan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pertimbangan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baik</a:t>
            </a:r>
            <a:r>
              <a:rPr lang="en-US" sz="2400" b="0" dirty="0" smtClean="0"/>
              <a:t> 	</a:t>
            </a:r>
            <a:r>
              <a:rPr lang="en-US" sz="2400" b="0" dirty="0" err="1" smtClean="0"/>
              <a:t>dalam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menangani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situasi</a:t>
            </a:r>
            <a:endParaRPr lang="en-US" sz="2400" b="0" dirty="0" smtClean="0"/>
          </a:p>
          <a:p>
            <a:r>
              <a:rPr lang="en-US" sz="2400" dirty="0" err="1" smtClean="0"/>
              <a:t>Kesetiaan</a:t>
            </a:r>
            <a:endParaRPr lang="en-US" sz="2400" dirty="0"/>
          </a:p>
          <a:p>
            <a:pPr marL="0" indent="0">
              <a:buNone/>
            </a:pPr>
            <a:r>
              <a:rPr lang="en-US" sz="2400" b="0" dirty="0" err="1" smtClean="0"/>
              <a:t>Kesediaan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melindungi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menyelamatkan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muka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seseorang</a:t>
            </a:r>
            <a:endParaRPr lang="en-US" sz="2400" b="0" dirty="0" smtClean="0"/>
          </a:p>
          <a:p>
            <a:r>
              <a:rPr lang="en-US" sz="2400" dirty="0" err="1" smtClean="0"/>
              <a:t>Keterbukaan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b="0" dirty="0" err="1" smtClean="0"/>
              <a:t>Kesediaan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berbagi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gagasan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informasi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dengan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bebas</a:t>
            </a:r>
            <a:endParaRPr lang="en-US" sz="24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419949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4400"/>
            <a:ext cx="8229600" cy="4875839"/>
          </a:xfrm>
        </p:spPr>
        <p:txBody>
          <a:bodyPr numCol="1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Tunjukan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cara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anda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bekerja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baik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untuk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kepentingan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sendiri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maupun</a:t>
            </a:r>
            <a:r>
              <a:rPr lang="en-US" sz="2400" b="0" dirty="0" smtClean="0"/>
              <a:t> orang lain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Jadilah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pemain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tim</a:t>
            </a:r>
            <a:endParaRPr lang="en-US" sz="2400" b="0" dirty="0"/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Praktikan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keterbukaan</a:t>
            </a:r>
            <a:endParaRPr lang="en-US" sz="2400" b="0" dirty="0"/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Berlakulah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adil</a:t>
            </a:r>
            <a:endParaRPr lang="en-US" sz="2400" b="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Utarakan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perasaan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anda</a:t>
            </a:r>
            <a:endParaRPr lang="en-US" sz="2400" b="0" dirty="0"/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Tunjukan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konsistensi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dalam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nilai</a:t>
            </a:r>
            <a:r>
              <a:rPr lang="en-US" sz="2400" b="0" dirty="0" smtClean="0"/>
              <a:t> </a:t>
            </a:r>
            <a:r>
              <a:rPr lang="mr-IN" sz="2400" b="0" dirty="0" smtClean="0"/>
              <a:t>–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nilai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dasar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memandu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mengambil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keputusan</a:t>
            </a:r>
            <a:endParaRPr lang="en-US" sz="2400" b="0" dirty="0"/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Peliharalah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keyakinan</a:t>
            </a:r>
            <a:r>
              <a:rPr lang="en-US" sz="2400" b="0" dirty="0" smtClean="0"/>
              <a:t> orang </a:t>
            </a:r>
            <a:r>
              <a:rPr lang="en-US" sz="2400" b="0" dirty="0" err="1" smtClean="0"/>
              <a:t>akan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anda</a:t>
            </a:r>
            <a:endParaRPr lang="en-US" sz="2400" b="0" dirty="0"/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Tunjukan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kompetensi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dimilik</a:t>
            </a:r>
            <a:endParaRPr lang="en-US" sz="24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581937"/>
      </p:ext>
    </p:extLst>
  </p:cSld>
  <p:clrMapOvr>
    <a:masterClrMapping/>
  </p:clrMapOvr>
  <p:transition xmlns:p14="http://schemas.microsoft.com/office/powerpoint/2010/main" spd="slow">
    <p:push dir="u"/>
  </p:transition>
</p:sld>
</file>

<file path=ppt/theme/theme1.xml><?xml version="1.0" encoding="utf-8"?>
<a:theme xmlns:a="http://schemas.openxmlformats.org/drawingml/2006/main" name="FEB Telkom University I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Pengenalan Manajemen Keuangan-1.pptx</Template>
  <TotalTime>83</TotalTime>
  <Words>228</Words>
  <Application>Microsoft Macintosh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FEB Telkom University II</vt:lpstr>
      <vt:lpstr> BAB III </vt:lpstr>
      <vt:lpstr>Kelompok</vt:lpstr>
      <vt:lpstr>Fase Pembentukan Kelompok</vt:lpstr>
      <vt:lpstr>Alasan Berkelompok</vt:lpstr>
      <vt:lpstr>Tim VS Kelompok</vt:lpstr>
      <vt:lpstr>Faktor yang Mempengarhi Kepaduan Kelompok</vt:lpstr>
      <vt:lpstr>Karakter Tim Sukses</vt:lpstr>
      <vt:lpstr>Dimensi Kepercayaan</vt:lpstr>
      <vt:lpstr>Cara Membangun Kepercayaan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III KELOMPOK DAN TIM KERJA</dc:title>
  <dc:creator>asyifa</dc:creator>
  <cp:lastModifiedBy>asyifa</cp:lastModifiedBy>
  <cp:revision>13</cp:revision>
  <dcterms:created xsi:type="dcterms:W3CDTF">2017-01-25T13:21:50Z</dcterms:created>
  <dcterms:modified xsi:type="dcterms:W3CDTF">2017-02-21T15:33:12Z</dcterms:modified>
</cp:coreProperties>
</file>