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181699-C4D6-4C92-BE05-1EB676803D28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9591D4-2541-425B-9B37-F6B43F5064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Bab 6</a:t>
            </a:r>
            <a:br>
              <a:rPr lang="en-US" dirty="0" smtClean="0"/>
            </a:br>
            <a:r>
              <a:rPr lang="en-US" dirty="0" smtClean="0"/>
              <a:t>MANAJEMEN </a:t>
            </a:r>
            <a:r>
              <a:rPr lang="en-US" dirty="0" smtClean="0"/>
              <a:t>KINERJA DAN PENILAIAN KINERJA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5786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Kelompok</a:t>
            </a:r>
            <a:r>
              <a:rPr lang="en-US" dirty="0"/>
              <a:t> 6</a:t>
            </a:r>
          </a:p>
          <a:p>
            <a:r>
              <a:rPr lang="en-US" dirty="0"/>
              <a:t>Tazkiya Laras P. E. / 1401150313</a:t>
            </a:r>
          </a:p>
          <a:p>
            <a:r>
              <a:rPr lang="en-US" dirty="0"/>
              <a:t>M. </a:t>
            </a:r>
            <a:r>
              <a:rPr lang="en-US" dirty="0" err="1"/>
              <a:t>Rizky</a:t>
            </a:r>
            <a:r>
              <a:rPr lang="en-US" dirty="0"/>
              <a:t> </a:t>
            </a:r>
            <a:r>
              <a:rPr lang="en-US" dirty="0" err="1"/>
              <a:t>Rihardiansyah</a:t>
            </a:r>
            <a:r>
              <a:rPr lang="en-US" dirty="0"/>
              <a:t> / 1401154201</a:t>
            </a:r>
          </a:p>
          <a:p>
            <a:r>
              <a:rPr lang="en-US" dirty="0" err="1"/>
              <a:t>Nurvi</a:t>
            </a:r>
            <a:r>
              <a:rPr lang="en-US" dirty="0"/>
              <a:t> </a:t>
            </a:r>
            <a:r>
              <a:rPr lang="en-US" dirty="0" err="1"/>
              <a:t>Apriana</a:t>
            </a:r>
            <a:r>
              <a:rPr lang="en-US" dirty="0"/>
              <a:t> Yusuf / 1401154215</a:t>
            </a:r>
          </a:p>
          <a:p>
            <a:r>
              <a:rPr lang="en-US" dirty="0"/>
              <a:t>Monica </a:t>
            </a:r>
            <a:r>
              <a:rPr lang="en-US" dirty="0" err="1"/>
              <a:t>Octaviani</a:t>
            </a:r>
            <a:r>
              <a:rPr lang="en-US" dirty="0"/>
              <a:t> </a:t>
            </a:r>
            <a:r>
              <a:rPr lang="en-US" dirty="0" err="1"/>
              <a:t>Putri</a:t>
            </a:r>
            <a:r>
              <a:rPr lang="en-US" dirty="0"/>
              <a:t> / 1401154411</a:t>
            </a:r>
          </a:p>
          <a:p>
            <a:r>
              <a:rPr lang="en-US" dirty="0" err="1"/>
              <a:t>Shabrina</a:t>
            </a:r>
            <a:r>
              <a:rPr lang="en-US" dirty="0"/>
              <a:t> </a:t>
            </a:r>
            <a:r>
              <a:rPr lang="en-US" dirty="0" err="1"/>
              <a:t>Khairunnisa</a:t>
            </a:r>
            <a:r>
              <a:rPr lang="en-US" dirty="0"/>
              <a:t> W / 1401154481</a:t>
            </a:r>
          </a:p>
          <a:p>
            <a:r>
              <a:rPr lang="en-US" dirty="0"/>
              <a:t>MB-39-05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smtClean="0"/>
              <a:t>profit oriented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i="1" dirty="0" smtClean="0"/>
              <a:t>non profit oriented </a:t>
            </a:r>
            <a:r>
              <a:rPr lang="en-US" dirty="0" smtClean="0"/>
              <a:t>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Definisi</a:t>
            </a:r>
            <a:r>
              <a:rPr lang="en-US" sz="4000" dirty="0" smtClean="0"/>
              <a:t> </a:t>
            </a:r>
            <a:r>
              <a:rPr lang="en-US" sz="4000" dirty="0" err="1" smtClean="0"/>
              <a:t>Kinerja</a:t>
            </a:r>
            <a:r>
              <a:rPr lang="en-US" sz="4000" dirty="0" smtClean="0"/>
              <a:t> </a:t>
            </a:r>
            <a:r>
              <a:rPr lang="en-US" sz="4000" dirty="0" err="1" smtClean="0"/>
              <a:t>Menurut</a:t>
            </a:r>
            <a:r>
              <a:rPr lang="en-US" sz="4000" dirty="0" smtClean="0"/>
              <a:t> Para </a:t>
            </a:r>
            <a:r>
              <a:rPr lang="en-US" sz="4000" dirty="0" err="1" smtClean="0"/>
              <a:t>Ahli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Menurut</a:t>
            </a:r>
            <a:r>
              <a:rPr lang="en-US" sz="2000" dirty="0" smtClean="0"/>
              <a:t> Armstrong </a:t>
            </a:r>
            <a:r>
              <a:rPr lang="en-US" sz="2000" dirty="0" err="1" smtClean="0"/>
              <a:t>dan</a:t>
            </a:r>
            <a:r>
              <a:rPr lang="en-US" sz="2000" dirty="0" smtClean="0"/>
              <a:t> Baron :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kuat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strategis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, </a:t>
            </a:r>
            <a:r>
              <a:rPr lang="en-US" sz="2000" dirty="0" err="1" smtClean="0"/>
              <a:t>kepuasan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(</a:t>
            </a:r>
            <a:r>
              <a:rPr lang="en-US" sz="2000" dirty="0" err="1" smtClean="0"/>
              <a:t>Armstong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Baron, 1998:15)</a:t>
            </a:r>
          </a:p>
          <a:p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Indra</a:t>
            </a:r>
            <a:r>
              <a:rPr lang="en-US" sz="2000" dirty="0" smtClean="0"/>
              <a:t> Bastian :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pencapaian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/program/</a:t>
            </a:r>
            <a:r>
              <a:rPr lang="en-US" sz="2000" dirty="0" err="1" smtClean="0"/>
              <a:t>kebijaksanaan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mewujudkan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, </a:t>
            </a:r>
            <a:r>
              <a:rPr lang="en-US" sz="2000" dirty="0" err="1" smtClean="0"/>
              <a:t>tujuan</a:t>
            </a:r>
            <a:r>
              <a:rPr lang="en-US" sz="2000" dirty="0" smtClean="0"/>
              <a:t>, </a:t>
            </a:r>
            <a:r>
              <a:rPr lang="en-US" sz="2000" dirty="0" err="1" smtClean="0"/>
              <a:t>visi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misi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tertuang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skema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strategis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Chaizi</a:t>
            </a:r>
            <a:r>
              <a:rPr lang="en-US" dirty="0" smtClean="0"/>
              <a:t> </a:t>
            </a:r>
            <a:r>
              <a:rPr lang="en-US" dirty="0" err="1" smtClean="0"/>
              <a:t>Nasucha</a:t>
            </a:r>
            <a:r>
              <a:rPr lang="en-US" dirty="0" smtClean="0"/>
              <a:t>,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yang </a:t>
            </a:r>
            <a:r>
              <a:rPr lang="en-US" dirty="0" err="1" smtClean="0"/>
              <a:t>sistemik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Michael Armstrong,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yang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Robert L. Mathis </a:t>
            </a:r>
            <a:r>
              <a:rPr lang="en-US" dirty="0" err="1" smtClean="0"/>
              <a:t>dan</a:t>
            </a:r>
            <a:r>
              <a:rPr lang="en-US" dirty="0" smtClean="0"/>
              <a:t> John H. Jackson,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set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mengomunikasikan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1800" dirty="0" err="1" smtClean="0"/>
              <a:t>Mengelola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efektif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efisien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pemtivasian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maksimum</a:t>
            </a:r>
            <a:endParaRPr lang="en-US" sz="1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1800" dirty="0" err="1" smtClean="0"/>
              <a:t>Membantu</a:t>
            </a:r>
            <a:r>
              <a:rPr lang="en-US" sz="1800" dirty="0" smtClean="0"/>
              <a:t> </a:t>
            </a:r>
            <a:r>
              <a:rPr lang="en-US" sz="1800" dirty="0" err="1" smtClean="0"/>
              <a:t>pengambilan</a:t>
            </a:r>
            <a:r>
              <a:rPr lang="en-US" sz="1800" dirty="0" smtClean="0"/>
              <a:t> </a:t>
            </a:r>
            <a:r>
              <a:rPr lang="en-US" sz="1800" dirty="0" err="1" smtClean="0"/>
              <a:t>keputusan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bersangkutan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promosi</a:t>
            </a:r>
            <a:r>
              <a:rPr lang="en-US" sz="1800" dirty="0" smtClean="0"/>
              <a:t>, transfer,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pemberhentian</a:t>
            </a:r>
            <a:endParaRPr lang="en-US" sz="1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1800" dirty="0" err="1" smtClean="0"/>
              <a:t>Mengidentifikasikan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pelatihan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menyediakan</a:t>
            </a:r>
            <a:r>
              <a:rPr lang="en-US" sz="1800" dirty="0" smtClean="0"/>
              <a:t> </a:t>
            </a:r>
            <a:r>
              <a:rPr lang="en-US" sz="1800" dirty="0" err="1" smtClean="0"/>
              <a:t>kriteria</a:t>
            </a:r>
            <a:r>
              <a:rPr lang="en-US" sz="1800" dirty="0" smtClean="0"/>
              <a:t> </a:t>
            </a:r>
            <a:r>
              <a:rPr lang="en-US" sz="1800" dirty="0" err="1" smtClean="0"/>
              <a:t>seleksi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evaluasi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pelatihan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endParaRPr lang="en-US" sz="1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1800" dirty="0" err="1" smtClean="0"/>
              <a:t>Menyediakan</a:t>
            </a:r>
            <a:r>
              <a:rPr lang="en-US" sz="1800" dirty="0" smtClean="0"/>
              <a:t> </a:t>
            </a:r>
            <a:r>
              <a:rPr lang="en-US" sz="1800" dirty="0" err="1" smtClean="0"/>
              <a:t>umpan</a:t>
            </a:r>
            <a:r>
              <a:rPr lang="en-US" sz="1800" dirty="0" smtClean="0"/>
              <a:t> </a:t>
            </a:r>
            <a:r>
              <a:rPr lang="en-US" sz="1800" dirty="0" err="1" smtClean="0"/>
              <a:t>balik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bagaimana</a:t>
            </a:r>
            <a:r>
              <a:rPr lang="en-US" sz="1800" dirty="0" smtClean="0"/>
              <a:t> </a:t>
            </a:r>
            <a:r>
              <a:rPr lang="en-US" sz="1800" dirty="0" err="1" smtClean="0"/>
              <a:t>atasan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menilai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endParaRPr lang="en-US" sz="1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1800" dirty="0" err="1" smtClean="0"/>
              <a:t>Menyediakan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distribusi</a:t>
            </a:r>
            <a:r>
              <a:rPr lang="en-US" sz="1800" dirty="0" smtClean="0"/>
              <a:t> </a:t>
            </a:r>
            <a:r>
              <a:rPr lang="en-US" sz="1800" dirty="0" err="1" smtClean="0"/>
              <a:t>penghargaan</a:t>
            </a:r>
            <a:endParaRPr lang="en-US" sz="1800" dirty="0" smtClean="0"/>
          </a:p>
          <a:p>
            <a:pPr marL="514350" indent="-514350">
              <a:buFont typeface="+mj-lt"/>
              <a:buAutoNum type="arabicParenR"/>
            </a:pP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330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Bab 6 MANAJEMEN KINERJA DAN PENILAIAN KINERJA</vt:lpstr>
      <vt:lpstr>Definisi Kinerja</vt:lpstr>
      <vt:lpstr>Definisi Kinerja Menurut Para Ahli</vt:lpstr>
      <vt:lpstr>Definisi Kinerja Organisasi</vt:lpstr>
      <vt:lpstr>Tujuan Manajemen Kinerja</vt:lpstr>
      <vt:lpstr>Definis Penilaian Kinerja</vt:lpstr>
      <vt:lpstr>Manfaat Penilaian Kinerja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KINERJA DAN PENILAIAN KINERJA</dc:title>
  <dc:creator>Lib-Rika</dc:creator>
  <cp:lastModifiedBy>Tazkiya Laras Pramesti Eska</cp:lastModifiedBy>
  <cp:revision>6</cp:revision>
  <dcterms:created xsi:type="dcterms:W3CDTF">2017-01-27T10:54:33Z</dcterms:created>
  <dcterms:modified xsi:type="dcterms:W3CDTF">2017-01-28T13:54:19Z</dcterms:modified>
</cp:coreProperties>
</file>