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45324CF-8B78-4417-B1BD-8CDC853CBEA2}" type="datetimeFigureOut">
              <a:rPr lang="id-ID" smtClean="0"/>
              <a:t>28/01/2017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BA5C453-4C8C-40B0-BE95-070DB60DF5F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24CF-8B78-4417-B1BD-8CDC853CBEA2}" type="datetimeFigureOut">
              <a:rPr lang="id-ID" smtClean="0"/>
              <a:t>28/01/2017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5C453-4C8C-40B0-BE95-070DB60DF5F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24CF-8B78-4417-B1BD-8CDC853CBEA2}" type="datetimeFigureOut">
              <a:rPr lang="id-ID" smtClean="0"/>
              <a:t>28/01/2017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5C453-4C8C-40B0-BE95-070DB60DF5F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45324CF-8B78-4417-B1BD-8CDC853CBEA2}" type="datetimeFigureOut">
              <a:rPr lang="id-ID" smtClean="0"/>
              <a:t>28/01/2017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5C453-4C8C-40B0-BE95-070DB60DF5F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45324CF-8B78-4417-B1BD-8CDC853CBEA2}" type="datetimeFigureOut">
              <a:rPr lang="id-ID" smtClean="0"/>
              <a:t>28/01/2017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BA5C453-4C8C-40B0-BE95-070DB60DF5F9}" type="slidenum">
              <a:rPr lang="id-ID" smtClean="0"/>
              <a:t>‹#›</a:t>
            </a:fld>
            <a:endParaRPr lang="id-ID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45324CF-8B78-4417-B1BD-8CDC853CBEA2}" type="datetimeFigureOut">
              <a:rPr lang="id-ID" smtClean="0"/>
              <a:t>28/01/2017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BA5C453-4C8C-40B0-BE95-070DB60DF5F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45324CF-8B78-4417-B1BD-8CDC853CBEA2}" type="datetimeFigureOut">
              <a:rPr lang="id-ID" smtClean="0"/>
              <a:t>28/01/2017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BA5C453-4C8C-40B0-BE95-070DB60DF5F9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24CF-8B78-4417-B1BD-8CDC853CBEA2}" type="datetimeFigureOut">
              <a:rPr lang="id-ID" smtClean="0"/>
              <a:t>28/01/2017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5C453-4C8C-40B0-BE95-070DB60DF5F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45324CF-8B78-4417-B1BD-8CDC853CBEA2}" type="datetimeFigureOut">
              <a:rPr lang="id-ID" smtClean="0"/>
              <a:t>28/01/2017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BA5C453-4C8C-40B0-BE95-070DB60DF5F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45324CF-8B78-4417-B1BD-8CDC853CBEA2}" type="datetimeFigureOut">
              <a:rPr lang="id-ID" smtClean="0"/>
              <a:t>28/01/2017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BA5C453-4C8C-40B0-BE95-070DB60DF5F9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45324CF-8B78-4417-B1BD-8CDC853CBEA2}" type="datetimeFigureOut">
              <a:rPr lang="id-ID" smtClean="0"/>
              <a:t>28/01/2017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BA5C453-4C8C-40B0-BE95-070DB60DF5F9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45324CF-8B78-4417-B1BD-8CDC853CBEA2}" type="datetimeFigureOut">
              <a:rPr lang="id-ID" smtClean="0"/>
              <a:t>28/01/2017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BA5C453-4C8C-40B0-BE95-070DB60DF5F9}" type="slidenum">
              <a:rPr lang="id-ID" smtClean="0"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Bab </a:t>
            </a:r>
            <a:r>
              <a:rPr lang="id-ID" dirty="0" smtClean="0"/>
              <a:t>5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Kepuasaan</a:t>
            </a:r>
            <a:r>
              <a:rPr lang="en-US" dirty="0" smtClean="0"/>
              <a:t> </a:t>
            </a:r>
            <a:r>
              <a:rPr lang="en-US" smtClean="0"/>
              <a:t>Kerja</a:t>
            </a:r>
            <a:r>
              <a:rPr lang="id-ID" smtClean="0"/>
              <a:t> 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297892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Kelompok</a:t>
            </a:r>
            <a:r>
              <a:rPr lang="en-US" dirty="0"/>
              <a:t> 6</a:t>
            </a:r>
          </a:p>
          <a:p>
            <a:r>
              <a:rPr lang="en-US" dirty="0"/>
              <a:t>Tazkiya Laras P. E. / 1401150313</a:t>
            </a:r>
          </a:p>
          <a:p>
            <a:r>
              <a:rPr lang="en-US" dirty="0"/>
              <a:t>M. </a:t>
            </a:r>
            <a:r>
              <a:rPr lang="en-US" dirty="0" err="1"/>
              <a:t>Rizky</a:t>
            </a:r>
            <a:r>
              <a:rPr lang="en-US" dirty="0"/>
              <a:t> </a:t>
            </a:r>
            <a:r>
              <a:rPr lang="en-US" dirty="0" err="1"/>
              <a:t>Rihardiansyah</a:t>
            </a:r>
            <a:r>
              <a:rPr lang="en-US" dirty="0"/>
              <a:t> / 1401154201</a:t>
            </a:r>
          </a:p>
          <a:p>
            <a:r>
              <a:rPr lang="en-US" dirty="0" err="1"/>
              <a:t>Nurvi</a:t>
            </a:r>
            <a:r>
              <a:rPr lang="en-US" dirty="0"/>
              <a:t> </a:t>
            </a:r>
            <a:r>
              <a:rPr lang="en-US" dirty="0" err="1"/>
              <a:t>Apriana</a:t>
            </a:r>
            <a:r>
              <a:rPr lang="en-US" dirty="0"/>
              <a:t> Yusuf / 1401154215</a:t>
            </a:r>
          </a:p>
          <a:p>
            <a:r>
              <a:rPr lang="en-US" dirty="0"/>
              <a:t>Monica </a:t>
            </a:r>
            <a:r>
              <a:rPr lang="en-US" dirty="0" err="1"/>
              <a:t>Octaviani</a:t>
            </a:r>
            <a:r>
              <a:rPr lang="en-US" dirty="0"/>
              <a:t> </a:t>
            </a:r>
            <a:r>
              <a:rPr lang="en-US" dirty="0" err="1"/>
              <a:t>Putri</a:t>
            </a:r>
            <a:r>
              <a:rPr lang="en-US" dirty="0"/>
              <a:t> / 1401154411</a:t>
            </a:r>
          </a:p>
          <a:p>
            <a:r>
              <a:rPr lang="en-US" dirty="0" err="1"/>
              <a:t>Shabrina</a:t>
            </a:r>
            <a:r>
              <a:rPr lang="en-US" dirty="0"/>
              <a:t> </a:t>
            </a:r>
            <a:r>
              <a:rPr lang="en-US" dirty="0" err="1"/>
              <a:t>Khairunnisa</a:t>
            </a:r>
            <a:r>
              <a:rPr lang="en-US" dirty="0"/>
              <a:t> W / 1401154481</a:t>
            </a:r>
          </a:p>
          <a:p>
            <a:r>
              <a:rPr lang="en-US" dirty="0"/>
              <a:t>MB-39-05</a:t>
            </a:r>
          </a:p>
        </p:txBody>
      </p:sp>
    </p:spTree>
    <p:extLst>
      <p:ext uri="{BB962C8B-B14F-4D97-AF65-F5344CB8AC3E}">
        <p14:creationId xmlns:p14="http://schemas.microsoft.com/office/powerpoint/2010/main" val="3494145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Definisi Motivasi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Motivasi adalah perilaku yang bekerja dalam usaha memenuhi kebutuhan kebutuhan yang diinginkan. </a:t>
            </a:r>
            <a:endParaRPr lang="id-ID" dirty="0"/>
          </a:p>
          <a:p>
            <a:r>
              <a:rPr lang="id-ID" dirty="0" smtClean="0"/>
              <a:t>Chung and Meggison menyatakan bahwa “Motivation is defined as/goal directed behaviour. It concerns the level of effort one exerts in pursuing a goal.. Its closely performance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70623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Bentuk Bentuk Motivasi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Motivasi ada 2 Bentuk :</a:t>
            </a:r>
          </a:p>
          <a:p>
            <a:pPr marL="514350" indent="-514350">
              <a:buAutoNum type="alphaLcPeriod"/>
            </a:pPr>
            <a:r>
              <a:rPr lang="id-ID" dirty="0" smtClean="0"/>
              <a:t>Motivasi ekstrinsik ( dari luar ), dan </a:t>
            </a:r>
          </a:p>
          <a:p>
            <a:pPr marL="514350" indent="-514350">
              <a:buAutoNum type="alphaLcPeriod"/>
            </a:pPr>
            <a:r>
              <a:rPr lang="id-ID" dirty="0" smtClean="0"/>
              <a:t>Motivasi intrinsik ( dari dalam diri seseorang atau kelompok 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23298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Teori Maslow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Manusia memiliki 5 tiingkatan kebutuhan dimana setiap tingkatan akan diperoleh jika telah dilalui dengan tingkatan yang di bawahnya dan seterusnya.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36178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From Bottom to Top</a:t>
            </a:r>
            <a:endParaRPr lang="id-ID" dirty="0"/>
          </a:p>
        </p:txBody>
      </p:sp>
      <p:pic>
        <p:nvPicPr>
          <p:cNvPr id="2050" name="Picture 2" descr="C:\Users\user\Downloads\nclex-maslow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556792"/>
            <a:ext cx="5855659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3392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Motivasi dan Kepemimpinan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Di eropa cara meningkatkan motivasi karyawan melalui uang sedangkan di Amerika menggunakan Tren sosial.</a:t>
            </a:r>
          </a:p>
          <a:p>
            <a:r>
              <a:rPr lang="id-ID" dirty="0"/>
              <a:t> </a:t>
            </a:r>
            <a:r>
              <a:rPr lang="id-ID" dirty="0" smtClean="0"/>
              <a:t>Seorang pemimpi yang bijaksana tidak akan melakukan pemaksaan konsep motivasi kepada para karyawannya diluar batas kemampuan para karyawan yang bersangkutan.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65168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Motivasi dan Produktivitas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Motivasi dan produktivitas adala suatu bagian yang saling terkait satu sama lainnya. Peningkatan motivasi kerja akan mempengaruhi peningkatan prouktivitas, an begitu pula sebaliknya.</a:t>
            </a:r>
          </a:p>
          <a:p>
            <a:pPr marL="64008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44504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Faktor yang mempengaruhi produktivitas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Knowledge</a:t>
            </a:r>
          </a:p>
          <a:p>
            <a:r>
              <a:rPr lang="id-ID" dirty="0" smtClean="0"/>
              <a:t>Skills</a:t>
            </a:r>
          </a:p>
          <a:p>
            <a:r>
              <a:rPr lang="id-ID" dirty="0" smtClean="0"/>
              <a:t>Abilities</a:t>
            </a:r>
          </a:p>
          <a:p>
            <a:r>
              <a:rPr lang="id-ID" dirty="0" smtClean="0"/>
              <a:t>Attitudes</a:t>
            </a:r>
          </a:p>
          <a:p>
            <a:r>
              <a:rPr lang="id-ID" dirty="0" smtClean="0"/>
              <a:t>Behaviour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6137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Solusi dalam mengatasi masalah di bidang motivasi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A. Pimpinan mencitakan suasana yang mendukung e arah pembentukan situasi dan kondisi kerja yang nyaman saling menghargai.</a:t>
            </a:r>
          </a:p>
          <a:p>
            <a:r>
              <a:rPr lang="id-ID" dirty="0" smtClean="0"/>
              <a:t>Para pimpinan dan karyawan selalu menempatkan berfikir secara positif</a:t>
            </a:r>
          </a:p>
          <a:p>
            <a:r>
              <a:rPr lang="id-ID" smtClean="0"/>
              <a:t>Berikan apresiasi setiap prestasi yang telah dilakukan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22991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40</TotalTime>
  <Words>250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Century Gothic</vt:lpstr>
      <vt:lpstr>Verdana</vt:lpstr>
      <vt:lpstr>Wingdings 2</vt:lpstr>
      <vt:lpstr>Verve</vt:lpstr>
      <vt:lpstr>Bab 5 Motivasi dan Kepuasaan Kerja </vt:lpstr>
      <vt:lpstr>Definisi Motivasi</vt:lpstr>
      <vt:lpstr>Bentuk Bentuk Motivasi</vt:lpstr>
      <vt:lpstr>Teori Maslow</vt:lpstr>
      <vt:lpstr>From Bottom to Top</vt:lpstr>
      <vt:lpstr>Motivasi dan Kepemimpinan</vt:lpstr>
      <vt:lpstr>Motivasi dan Produktivitas</vt:lpstr>
      <vt:lpstr>Faktor yang mempengaruhi produktivitas</vt:lpstr>
      <vt:lpstr>Solusi dalam mengatasi masalah di bidang motivasi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5</dc:title>
  <dc:creator>user</dc:creator>
  <cp:lastModifiedBy>Tazkiya Laras Pramesti Eska</cp:lastModifiedBy>
  <cp:revision>5</cp:revision>
  <dcterms:created xsi:type="dcterms:W3CDTF">2017-01-25T13:01:10Z</dcterms:created>
  <dcterms:modified xsi:type="dcterms:W3CDTF">2017-01-28T13:53:30Z</dcterms:modified>
</cp:coreProperties>
</file>