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EF910B7-11DA-41AA-AC17-3321FF6FFDB7}"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267296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EF910B7-11DA-41AA-AC17-3321FF6FFDB7}"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150388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EF910B7-11DA-41AA-AC17-3321FF6FFDB7}"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309816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EF910B7-11DA-41AA-AC17-3321FF6FFDB7}"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341327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910B7-11DA-41AA-AC17-3321FF6FFDB7}"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146374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EF910B7-11DA-41AA-AC17-3321FF6FFDB7}"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14519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EF910B7-11DA-41AA-AC17-3321FF6FFDB7}" type="datetimeFigureOut">
              <a:rPr lang="id-ID" smtClean="0"/>
              <a:t>22/02/2017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75673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EF910B7-11DA-41AA-AC17-3321FF6FFDB7}" type="datetimeFigureOut">
              <a:rPr lang="id-ID" smtClean="0"/>
              <a:t>22/02/2017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54530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910B7-11DA-41AA-AC17-3321FF6FFDB7}" type="datetimeFigureOut">
              <a:rPr lang="id-ID" smtClean="0"/>
              <a:t>22/02/2017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39575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910B7-11DA-41AA-AC17-3321FF6FFDB7}"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2933564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910B7-11DA-41AA-AC17-3321FF6FFDB7}"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1994F2-615E-4FF1-BD2F-17D197FF2EE7}" type="slidenum">
              <a:rPr lang="id-ID" smtClean="0"/>
              <a:t>‹#›</a:t>
            </a:fld>
            <a:endParaRPr lang="id-ID"/>
          </a:p>
        </p:txBody>
      </p:sp>
    </p:spTree>
    <p:extLst>
      <p:ext uri="{BB962C8B-B14F-4D97-AF65-F5344CB8AC3E}">
        <p14:creationId xmlns:p14="http://schemas.microsoft.com/office/powerpoint/2010/main" val="45655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910B7-11DA-41AA-AC17-3321FF6FFDB7}" type="datetimeFigureOut">
              <a:rPr lang="id-ID" smtClean="0"/>
              <a:t>22/02/2017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994F2-615E-4FF1-BD2F-17D197FF2EE7}" type="slidenum">
              <a:rPr lang="id-ID" smtClean="0"/>
              <a:t>‹#›</a:t>
            </a:fld>
            <a:endParaRPr lang="id-ID"/>
          </a:p>
        </p:txBody>
      </p:sp>
    </p:spTree>
    <p:extLst>
      <p:ext uri="{BB962C8B-B14F-4D97-AF65-F5344CB8AC3E}">
        <p14:creationId xmlns:p14="http://schemas.microsoft.com/office/powerpoint/2010/main" val="443490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DINAMIKA KELOMPOK DALAM ORGANISASI</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104093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 Ciri-Ciri Kelompok</a:t>
            </a:r>
            <a:endParaRPr lang="id-ID" dirty="0"/>
          </a:p>
        </p:txBody>
      </p:sp>
      <p:sp>
        <p:nvSpPr>
          <p:cNvPr id="3" name="Content Placeholder 2"/>
          <p:cNvSpPr>
            <a:spLocks noGrp="1"/>
          </p:cNvSpPr>
          <p:nvPr>
            <p:ph idx="1"/>
          </p:nvPr>
        </p:nvSpPr>
        <p:spPr/>
        <p:txBody>
          <a:bodyPr/>
          <a:lstStyle/>
          <a:p>
            <a:pPr marL="0" indent="0">
              <a:buNone/>
            </a:pPr>
            <a:r>
              <a:rPr lang="id-ID" dirty="0" smtClean="0"/>
              <a:t>Menurut H. Josep Reitz (2010) kelompok dicirikan oleh</a:t>
            </a:r>
          </a:p>
          <a:p>
            <a:pPr marL="514350" indent="-514350">
              <a:buAutoNum type="alphaLcPeriod"/>
            </a:pPr>
            <a:r>
              <a:rPr lang="id-ID" dirty="0" smtClean="0"/>
              <a:t>Dua orang atau lebih</a:t>
            </a:r>
          </a:p>
          <a:p>
            <a:pPr marL="514350" indent="-514350">
              <a:buAutoNum type="alphaLcPeriod"/>
            </a:pPr>
            <a:r>
              <a:rPr lang="id-ID" dirty="0" smtClean="0"/>
              <a:t>Berinteraksi satu sama lain</a:t>
            </a:r>
          </a:p>
          <a:p>
            <a:pPr marL="514350" indent="-514350">
              <a:buAutoNum type="alphaLcPeriod"/>
            </a:pPr>
            <a:r>
              <a:rPr lang="id-ID" dirty="0" smtClean="0"/>
              <a:t>Saling membagi tujuan yang sama</a:t>
            </a:r>
          </a:p>
          <a:p>
            <a:pPr marL="0" indent="0">
              <a:buNone/>
            </a:pPr>
            <a:endParaRPr lang="id-ID" dirty="0"/>
          </a:p>
        </p:txBody>
      </p:sp>
    </p:spTree>
    <p:extLst>
      <p:ext uri="{BB962C8B-B14F-4D97-AF65-F5344CB8AC3E}">
        <p14:creationId xmlns:p14="http://schemas.microsoft.com/office/powerpoint/2010/main" val="301664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 Dasar-Dasar Daya Tarik Interpersonal</a:t>
            </a:r>
            <a:endParaRPr lang="id-ID" dirty="0"/>
          </a:p>
        </p:txBody>
      </p:sp>
      <p:sp>
        <p:nvSpPr>
          <p:cNvPr id="3" name="Content Placeholder 2"/>
          <p:cNvSpPr>
            <a:spLocks noGrp="1"/>
          </p:cNvSpPr>
          <p:nvPr>
            <p:ph idx="1"/>
          </p:nvPr>
        </p:nvSpPr>
        <p:spPr/>
        <p:txBody>
          <a:bodyPr/>
          <a:lstStyle/>
          <a:p>
            <a:pPr marL="0" indent="0">
              <a:buNone/>
            </a:pPr>
            <a:r>
              <a:rPr lang="id-ID" dirty="0" smtClean="0"/>
              <a:t>Beberapa alasan yang menjadi daya tarik antar-orang dalam kelompok adalah:</a:t>
            </a:r>
          </a:p>
          <a:p>
            <a:r>
              <a:rPr lang="id-ID" dirty="0" smtClean="0"/>
              <a:t>Kesempatan untuk berinteraksi</a:t>
            </a:r>
          </a:p>
          <a:p>
            <a:r>
              <a:rPr lang="id-ID" dirty="0" smtClean="0"/>
              <a:t>Status</a:t>
            </a:r>
          </a:p>
          <a:p>
            <a:r>
              <a:rPr lang="id-ID" dirty="0" smtClean="0"/>
              <a:t>Kesamaan latar belakang</a:t>
            </a:r>
          </a:p>
          <a:p>
            <a:r>
              <a:rPr lang="id-ID" dirty="0" smtClean="0"/>
              <a:t>Kesamaan sikap </a:t>
            </a:r>
            <a:endParaRPr lang="id-ID" dirty="0"/>
          </a:p>
        </p:txBody>
      </p:sp>
    </p:spTree>
    <p:extLst>
      <p:ext uri="{BB962C8B-B14F-4D97-AF65-F5344CB8AC3E}">
        <p14:creationId xmlns:p14="http://schemas.microsoft.com/office/powerpoint/2010/main" val="276370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 Tahap-tahap Perkembangan Kelompok</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Tahap Pembentukan</a:t>
            </a:r>
          </a:p>
          <a:p>
            <a:pPr marL="0" indent="0">
              <a:buNone/>
            </a:pPr>
            <a:r>
              <a:rPr lang="id-ID" dirty="0" smtClean="0"/>
              <a:t>Tahap pembentukan dicirikan oleh banyaknya ketidakpastian mengenai maksud,struktur,dan kepemimpinan kelompok</a:t>
            </a:r>
          </a:p>
          <a:p>
            <a:pPr marL="0" indent="0">
              <a:buNone/>
            </a:pPr>
            <a:r>
              <a:rPr lang="id-ID" dirty="0" smtClean="0"/>
              <a:t>2. Tahap Keributan</a:t>
            </a:r>
          </a:p>
          <a:p>
            <a:pPr marL="0" indent="0">
              <a:buNone/>
            </a:pPr>
            <a:r>
              <a:rPr lang="id-ID" dirty="0" smtClean="0"/>
              <a:t>Tahap keributan dicirikan oleh konflik di daam kelompok</a:t>
            </a:r>
          </a:p>
        </p:txBody>
      </p:sp>
    </p:spTree>
    <p:extLst>
      <p:ext uri="{BB962C8B-B14F-4D97-AF65-F5344CB8AC3E}">
        <p14:creationId xmlns:p14="http://schemas.microsoft.com/office/powerpoint/2010/main" val="121510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289451"/>
          </a:xfrm>
        </p:spPr>
        <p:txBody>
          <a:bodyPr>
            <a:normAutofit fontScale="92500" lnSpcReduction="10000"/>
          </a:bodyPr>
          <a:lstStyle/>
          <a:p>
            <a:pPr marL="0" indent="0">
              <a:buNone/>
            </a:pPr>
            <a:r>
              <a:rPr lang="id-ID" dirty="0" smtClean="0"/>
              <a:t>3. Tahap Penormaan</a:t>
            </a:r>
          </a:p>
          <a:p>
            <a:pPr marL="0" indent="0">
              <a:buNone/>
            </a:pPr>
            <a:r>
              <a:rPr lang="id-ID" dirty="0" smtClean="0"/>
              <a:t>Tahap penormaan dicirikan oleh hubungan karib dan kekohesifan (saling tertarik)</a:t>
            </a:r>
          </a:p>
          <a:p>
            <a:pPr marL="0" indent="0">
              <a:buNone/>
            </a:pPr>
            <a:r>
              <a:rPr lang="id-ID" dirty="0" smtClean="0"/>
              <a:t>4. Tahap Pelaksanaan </a:t>
            </a:r>
          </a:p>
          <a:p>
            <a:pPr marL="0" indent="0">
              <a:buNone/>
            </a:pPr>
            <a:r>
              <a:rPr lang="id-ID" dirty="0" smtClean="0"/>
              <a:t>Tahap Pelaksanaan dicirikan oleh pergerseran dari mencoba mengerti dan memahami satu sama lain ke pelaksanaan tugas</a:t>
            </a:r>
          </a:p>
          <a:p>
            <a:pPr marL="0" indent="0">
              <a:buNone/>
            </a:pPr>
            <a:r>
              <a:rPr lang="id-ID" dirty="0" smtClean="0"/>
              <a:t>5. Tahap Reses</a:t>
            </a:r>
          </a:p>
          <a:p>
            <a:pPr marL="0" indent="0">
              <a:buNone/>
            </a:pPr>
            <a:r>
              <a:rPr lang="id-ID" dirty="0" smtClean="0"/>
              <a:t>Tahap reses dicirikan oleh munculnya kepedulian untuk menyelesaikan kegiatan-kegiaatan daripada </a:t>
            </a:r>
            <a:r>
              <a:rPr lang="id-ID" smtClean="0"/>
              <a:t>melaksanakan tugas.</a:t>
            </a:r>
            <a:endParaRPr lang="id-ID" dirty="0"/>
          </a:p>
        </p:txBody>
      </p:sp>
    </p:spTree>
    <p:extLst>
      <p:ext uri="{BB962C8B-B14F-4D97-AF65-F5344CB8AC3E}">
        <p14:creationId xmlns:p14="http://schemas.microsoft.com/office/powerpoint/2010/main" val="68985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Konsep Kelompok</a:t>
            </a:r>
            <a:endParaRPr lang="id-ID" dirty="0"/>
          </a:p>
        </p:txBody>
      </p:sp>
      <p:sp>
        <p:nvSpPr>
          <p:cNvPr id="3" name="Content Placeholder 2"/>
          <p:cNvSpPr>
            <a:spLocks noGrp="1"/>
          </p:cNvSpPr>
          <p:nvPr>
            <p:ph idx="1"/>
          </p:nvPr>
        </p:nvSpPr>
        <p:spPr>
          <a:xfrm>
            <a:off x="323528" y="1340768"/>
            <a:ext cx="8496944" cy="5112568"/>
          </a:xfrm>
        </p:spPr>
        <p:txBody>
          <a:bodyPr>
            <a:normAutofit lnSpcReduction="10000"/>
          </a:bodyPr>
          <a:lstStyle/>
          <a:p>
            <a:pPr marL="0" indent="0">
              <a:buNone/>
            </a:pPr>
            <a:r>
              <a:rPr lang="id-ID" dirty="0" smtClean="0"/>
              <a:t>Persamaan dan perbedaan antara kelompok dan team:</a:t>
            </a:r>
          </a:p>
          <a:p>
            <a:pPr marL="0" indent="0">
              <a:buNone/>
            </a:pPr>
            <a:r>
              <a:rPr lang="id-ID" u="sng" dirty="0" smtClean="0"/>
              <a:t>Persamaan</a:t>
            </a:r>
          </a:p>
          <a:p>
            <a:pPr marL="0" indent="0">
              <a:buNone/>
            </a:pPr>
            <a:r>
              <a:rPr lang="id-ID" dirty="0" smtClean="0"/>
              <a:t>Kelompok danteam  terdiri dari orang-orang, minimal dua orang</a:t>
            </a:r>
          </a:p>
          <a:p>
            <a:pPr marL="0" indent="0">
              <a:buNone/>
            </a:pPr>
            <a:r>
              <a:rPr lang="id-ID" u="sng" dirty="0" smtClean="0"/>
              <a:t>Perbedaan</a:t>
            </a:r>
          </a:p>
          <a:p>
            <a:pPr marL="0" indent="0">
              <a:buNone/>
            </a:pPr>
            <a:r>
              <a:rPr lang="id-ID" dirty="0" smtClean="0"/>
              <a:t>Kelompok lebih mengarah pada hubungan antar-orang dengan tujuan yang umum, sedangkan team merupakan kelompok yang memiliki hubungan tanggung jawab satu sama lain</a:t>
            </a:r>
            <a:endParaRPr lang="id-ID" dirty="0"/>
          </a:p>
        </p:txBody>
      </p:sp>
    </p:spTree>
    <p:extLst>
      <p:ext uri="{BB962C8B-B14F-4D97-AF65-F5344CB8AC3E}">
        <p14:creationId xmlns:p14="http://schemas.microsoft.com/office/powerpoint/2010/main" val="847217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96541"/>
            <a:ext cx="8219256" cy="5361459"/>
          </a:xfrm>
        </p:spPr>
        <p:txBody>
          <a:bodyPr>
            <a:normAutofit/>
          </a:bodyPr>
          <a:lstStyle/>
          <a:p>
            <a:pPr marL="0" indent="0">
              <a:buNone/>
            </a:pPr>
            <a:r>
              <a:rPr lang="id-ID" dirty="0" smtClean="0"/>
              <a:t>Tim itu ada dalam suatu kelompok atau tim merupakan bagian dari kelompok. Tim memiliki hubungan psikologis dan sosiologis yang lebih erat di antara anggotanya dalam proses pencapaian tujuan tim.</a:t>
            </a:r>
          </a:p>
          <a:p>
            <a:pPr marL="0" indent="0">
              <a:buNone/>
            </a:pPr>
            <a:endParaRPr lang="id-ID" b="1" dirty="0" smtClean="0"/>
          </a:p>
        </p:txBody>
      </p:sp>
    </p:spTree>
    <p:extLst>
      <p:ext uri="{BB962C8B-B14F-4D97-AF65-F5344CB8AC3E}">
        <p14:creationId xmlns:p14="http://schemas.microsoft.com/office/powerpoint/2010/main" val="3596070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859216" cy="1228998"/>
          </a:xfrm>
        </p:spPr>
        <p:txBody>
          <a:bodyPr>
            <a:noAutofit/>
          </a:bodyPr>
          <a:lstStyle/>
          <a:p>
            <a:r>
              <a:rPr lang="id-ID" sz="3600" dirty="0" smtClean="0"/>
              <a:t>Keeratan hubungan psikologis dan sosiologis terbentuk dapat dikarenakan</a:t>
            </a:r>
            <a:br>
              <a:rPr lang="id-ID" sz="3600" dirty="0" smtClean="0"/>
            </a:br>
            <a:endParaRPr lang="id-ID" sz="3600" dirty="0"/>
          </a:p>
        </p:txBody>
      </p:sp>
      <p:sp>
        <p:nvSpPr>
          <p:cNvPr id="3" name="Content Placeholder 2"/>
          <p:cNvSpPr>
            <a:spLocks noGrp="1"/>
          </p:cNvSpPr>
          <p:nvPr>
            <p:ph idx="1"/>
          </p:nvPr>
        </p:nvSpPr>
        <p:spPr>
          <a:xfrm>
            <a:off x="395536" y="1628800"/>
            <a:ext cx="8301608" cy="4886003"/>
          </a:xfrm>
        </p:spPr>
        <p:txBody>
          <a:bodyPr>
            <a:normAutofit fontScale="92500"/>
          </a:bodyPr>
          <a:lstStyle/>
          <a:p>
            <a:pPr marL="0" indent="0">
              <a:buNone/>
            </a:pPr>
            <a:r>
              <a:rPr lang="id-ID" dirty="0" smtClean="0"/>
              <a:t>1) Adanya kerangka waktu yang  terbatas dalam pemecahan masalah atau pencapaian tujuan tim.</a:t>
            </a:r>
          </a:p>
          <a:p>
            <a:pPr marL="0" indent="0">
              <a:buNone/>
            </a:pPr>
            <a:r>
              <a:rPr lang="id-ID" dirty="0" smtClean="0"/>
              <a:t>2) Berdasarkan kondisi tersebut intensitas hubungan/interaksi orang-orang dalam tim terkondisikan lebih intens.</a:t>
            </a:r>
          </a:p>
          <a:p>
            <a:pPr marL="0" indent="0">
              <a:buNone/>
            </a:pPr>
            <a:r>
              <a:rPr lang="id-ID" dirty="0" smtClean="0"/>
              <a:t>3) Tim memiliki target sasaran atau tujuan yang lebih spesifik sehingga memberikan arahan yang  lebih jelas untuk perilaku setiap orang, karenannya stres dan konflik dalam tim akan lebih sering terjadi</a:t>
            </a:r>
          </a:p>
          <a:p>
            <a:endParaRPr lang="id-ID" dirty="0"/>
          </a:p>
        </p:txBody>
      </p:sp>
    </p:spTree>
    <p:extLst>
      <p:ext uri="{BB962C8B-B14F-4D97-AF65-F5344CB8AC3E}">
        <p14:creationId xmlns:p14="http://schemas.microsoft.com/office/powerpoint/2010/main" val="386260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Teori-Teori Pembentukan Kelompok </a:t>
            </a:r>
            <a:endParaRPr lang="id-ID" dirty="0"/>
          </a:p>
        </p:txBody>
      </p:sp>
      <p:sp>
        <p:nvSpPr>
          <p:cNvPr id="3" name="Content Placeholder 2"/>
          <p:cNvSpPr>
            <a:spLocks noGrp="1"/>
          </p:cNvSpPr>
          <p:nvPr>
            <p:ph idx="1"/>
          </p:nvPr>
        </p:nvSpPr>
        <p:spPr>
          <a:xfrm>
            <a:off x="251520" y="1412776"/>
            <a:ext cx="8435280" cy="4713387"/>
          </a:xfrm>
        </p:spPr>
        <p:txBody>
          <a:bodyPr>
            <a:normAutofit fontScale="92500" lnSpcReduction="10000"/>
          </a:bodyPr>
          <a:lstStyle/>
          <a:p>
            <a:pPr marL="514350" indent="-514350">
              <a:buAutoNum type="arabicPeriod"/>
            </a:pPr>
            <a:r>
              <a:rPr lang="id-ID" dirty="0" smtClean="0"/>
              <a:t>Teori Kedekatan (propinquity Theory)</a:t>
            </a:r>
          </a:p>
          <a:p>
            <a:pPr marL="0" indent="0">
              <a:buNone/>
            </a:pPr>
            <a:r>
              <a:rPr lang="id-ID" dirty="0" smtClean="0"/>
              <a:t>Menurut teori ini, seseorang berhubungan dengan orang lain disebabkan karena adanya kedekatan ruang dan daerah. Ketika orang-orang berdekatan secara geografis, baik tempat sementara (kontrakkanatau kos) ,rumah, atau berbagai aktivitas keseharian yang dilakukan maka orang-orang tersebut akan lebih memungkinkan untuk memilih intensitas yang lebih tinggi satu sama lain. Ketika hal ini terjadi maka orang-orang akan memilih peluang yang sama untuk membentuk suatu kelompok</a:t>
            </a:r>
            <a:endParaRPr lang="id-ID" dirty="0"/>
          </a:p>
        </p:txBody>
      </p:sp>
    </p:spTree>
    <p:extLst>
      <p:ext uri="{BB962C8B-B14F-4D97-AF65-F5344CB8AC3E}">
        <p14:creationId xmlns:p14="http://schemas.microsoft.com/office/powerpoint/2010/main" val="284466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Teori George Homans</a:t>
            </a:r>
            <a:endParaRPr lang="id-ID" dirty="0"/>
          </a:p>
        </p:txBody>
      </p:sp>
      <p:sp>
        <p:nvSpPr>
          <p:cNvPr id="3" name="Content Placeholder 2"/>
          <p:cNvSpPr>
            <a:spLocks noGrp="1"/>
          </p:cNvSpPr>
          <p:nvPr>
            <p:ph idx="1"/>
          </p:nvPr>
        </p:nvSpPr>
        <p:spPr/>
        <p:txBody>
          <a:bodyPr/>
          <a:lstStyle/>
          <a:p>
            <a:pPr marL="0" indent="0">
              <a:buNone/>
            </a:pPr>
            <a:r>
              <a:rPr lang="id-ID" dirty="0" smtClean="0"/>
              <a:t>Teori pembentukam George Homans memandang bahwa pembentukan kelompok berdasarkan aktivitas-aktivitas, interaksi-interkasi, dan sentimen-sentimen(perasaan/emosi).</a:t>
            </a:r>
          </a:p>
          <a:p>
            <a:pPr marL="0" indent="0">
              <a:buNone/>
            </a:pPr>
            <a:endParaRPr lang="id-ID" dirty="0"/>
          </a:p>
        </p:txBody>
      </p:sp>
    </p:spTree>
    <p:extLst>
      <p:ext uri="{BB962C8B-B14F-4D97-AF65-F5344CB8AC3E}">
        <p14:creationId xmlns:p14="http://schemas.microsoft.com/office/powerpoint/2010/main" val="243926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08720"/>
            <a:ext cx="7787208" cy="508918"/>
          </a:xfrm>
        </p:spPr>
        <p:txBody>
          <a:bodyPr>
            <a:normAutofit fontScale="90000"/>
          </a:bodyPr>
          <a:lstStyle/>
          <a:p>
            <a:r>
              <a:rPr lang="id-ID" dirty="0" smtClean="0"/>
              <a:t>3. Teori Keseimbangan Pembentukan Kelompok (A Balance Theory of Group Formation)</a:t>
            </a:r>
            <a:endParaRPr lang="id-ID" dirty="0"/>
          </a:p>
        </p:txBody>
      </p:sp>
      <p:sp>
        <p:nvSpPr>
          <p:cNvPr id="3" name="Content Placeholder 2"/>
          <p:cNvSpPr>
            <a:spLocks noGrp="1"/>
          </p:cNvSpPr>
          <p:nvPr>
            <p:ph idx="1"/>
          </p:nvPr>
        </p:nvSpPr>
        <p:spPr>
          <a:xfrm>
            <a:off x="395536" y="2204864"/>
            <a:ext cx="8229600" cy="4525963"/>
          </a:xfrm>
        </p:spPr>
        <p:txBody>
          <a:bodyPr/>
          <a:lstStyle/>
          <a:p>
            <a:pPr marL="0" indent="0">
              <a:buNone/>
            </a:pPr>
            <a:r>
              <a:rPr lang="id-ID" dirty="0" smtClean="0"/>
              <a:t>Teori ini memandang bahwa seseorang tertarik kepada orang lain dan membentuk kelompok didasarkan pada kesamaan sikap masing-masing di dalam menanggapi suatu tujuan yang relevan satu sama lain. Teori ini dikemukakan oleh Theodore Newcomb (2012)</a:t>
            </a:r>
            <a:endParaRPr lang="id-ID" dirty="0"/>
          </a:p>
        </p:txBody>
      </p:sp>
    </p:spTree>
    <p:extLst>
      <p:ext uri="{BB962C8B-B14F-4D97-AF65-F5344CB8AC3E}">
        <p14:creationId xmlns:p14="http://schemas.microsoft.com/office/powerpoint/2010/main" val="390624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4. Teori Pertukaran (Exchange Theory)</a:t>
            </a:r>
            <a:endParaRPr lang="id-ID" dirty="0"/>
          </a:p>
        </p:txBody>
      </p:sp>
      <p:sp>
        <p:nvSpPr>
          <p:cNvPr id="3" name="Content Placeholder 2"/>
          <p:cNvSpPr>
            <a:spLocks noGrp="1"/>
          </p:cNvSpPr>
          <p:nvPr>
            <p:ph idx="1"/>
          </p:nvPr>
        </p:nvSpPr>
        <p:spPr/>
        <p:txBody>
          <a:bodyPr/>
          <a:lstStyle/>
          <a:p>
            <a:pPr marL="0" indent="0">
              <a:buNone/>
            </a:pPr>
            <a:r>
              <a:rPr lang="id-ID" dirty="0" smtClean="0"/>
              <a:t>Proses pembentukan kelompok juga memungkinkan terjadi karena adanya interaksi dan susunan sebagai berikut: hadiah-biaya-dan hasil. Dalam prosesnya pembentukan kelompok menurut teori ini memungkinkan terjadi karena seseorang atau sekelompok orang memberi sesuatu kepada orang lain atau pihak lain untuk mendapatkan sesuatu balasan dari orang atau pihak lain tersebut</a:t>
            </a:r>
          </a:p>
        </p:txBody>
      </p:sp>
    </p:spTree>
    <p:extLst>
      <p:ext uri="{BB962C8B-B14F-4D97-AF65-F5344CB8AC3E}">
        <p14:creationId xmlns:p14="http://schemas.microsoft.com/office/powerpoint/2010/main" val="164620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5. Teori Alasan-alasan Praktis</a:t>
            </a:r>
            <a:endParaRPr lang="id-ID" dirty="0"/>
          </a:p>
        </p:txBody>
      </p:sp>
      <p:sp>
        <p:nvSpPr>
          <p:cNvPr id="3" name="Content Placeholder 2"/>
          <p:cNvSpPr>
            <a:spLocks noGrp="1"/>
          </p:cNvSpPr>
          <p:nvPr>
            <p:ph idx="1"/>
          </p:nvPr>
        </p:nvSpPr>
        <p:spPr/>
        <p:txBody>
          <a:bodyPr/>
          <a:lstStyle/>
          <a:p>
            <a:pPr marL="0" indent="0">
              <a:buNone/>
            </a:pPr>
            <a:r>
              <a:rPr lang="id-ID" dirty="0" smtClean="0"/>
              <a:t>Teori ini menganggap bahwa kelompok akan terbentuk karena alasan-alasan yang sifatnya parktis, yaitu ekonomi,keamanan atau alasan- alasan sosial. Kelompok-kelompok cenderung memberikan kepuasan terhadap kebutuhan-kebutuhan sosial yang mendasar dari orang-orang yang mengelompok tersebut.</a:t>
            </a:r>
            <a:endParaRPr lang="id-ID" dirty="0"/>
          </a:p>
        </p:txBody>
      </p:sp>
    </p:spTree>
    <p:extLst>
      <p:ext uri="{BB962C8B-B14F-4D97-AF65-F5344CB8AC3E}">
        <p14:creationId xmlns:p14="http://schemas.microsoft.com/office/powerpoint/2010/main" val="3229534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536</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DINAMIKA KELOMPOK DALAM ORGANISASI</vt:lpstr>
      <vt:lpstr>A. Konsep Kelompok</vt:lpstr>
      <vt:lpstr>PowerPoint Presentation</vt:lpstr>
      <vt:lpstr>Keeratan hubungan psikologis dan sosiologis terbentuk dapat dikarenakan </vt:lpstr>
      <vt:lpstr>B. Teori-Teori Pembentukan Kelompok </vt:lpstr>
      <vt:lpstr>2. Teori George Homans</vt:lpstr>
      <vt:lpstr>3. Teori Keseimbangan Pembentukan Kelompok (A Balance Theory of Group Formation)</vt:lpstr>
      <vt:lpstr>4. Teori Pertukaran (Exchange Theory)</vt:lpstr>
      <vt:lpstr>5. Teori Alasan-alasan Praktis</vt:lpstr>
      <vt:lpstr>C. Ciri-Ciri Kelompok</vt:lpstr>
      <vt:lpstr>E. Dasar-Dasar Daya Tarik Interpersonal</vt:lpstr>
      <vt:lpstr>F. Tahap-tahap Perkembangan Kelompok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DINAMIKA KELOMPOK DALAM ORGANISASI</dc:title>
  <dc:creator>user</dc:creator>
  <cp:lastModifiedBy>user</cp:lastModifiedBy>
  <cp:revision>10</cp:revision>
  <dcterms:created xsi:type="dcterms:W3CDTF">2017-02-22T12:32:56Z</dcterms:created>
  <dcterms:modified xsi:type="dcterms:W3CDTF">2017-02-22T16:42:46Z</dcterms:modified>
</cp:coreProperties>
</file>