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E86-A6FB-43F7-A523-B358FC7DA6E8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2F8EF73-2BEF-472A-9EB7-E19647C6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5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E86-A6FB-43F7-A523-B358FC7DA6E8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F8EF73-2BEF-472A-9EB7-E19647C6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7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E86-A6FB-43F7-A523-B358FC7DA6E8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F8EF73-2BEF-472A-9EB7-E19647C6D0C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049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E86-A6FB-43F7-A523-B358FC7DA6E8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F8EF73-2BEF-472A-9EB7-E19647C6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98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E86-A6FB-43F7-A523-B358FC7DA6E8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F8EF73-2BEF-472A-9EB7-E19647C6D0C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5463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E86-A6FB-43F7-A523-B358FC7DA6E8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F8EF73-2BEF-472A-9EB7-E19647C6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47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E86-A6FB-43F7-A523-B358FC7DA6E8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EF73-2BEF-472A-9EB7-E19647C6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58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E86-A6FB-43F7-A523-B358FC7DA6E8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EF73-2BEF-472A-9EB7-E19647C6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4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E86-A6FB-43F7-A523-B358FC7DA6E8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EF73-2BEF-472A-9EB7-E19647C6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2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E86-A6FB-43F7-A523-B358FC7DA6E8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F8EF73-2BEF-472A-9EB7-E19647C6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9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E86-A6FB-43F7-A523-B358FC7DA6E8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F8EF73-2BEF-472A-9EB7-E19647C6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9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E86-A6FB-43F7-A523-B358FC7DA6E8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F8EF73-2BEF-472A-9EB7-E19647C6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1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E86-A6FB-43F7-A523-B358FC7DA6E8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EF73-2BEF-472A-9EB7-E19647C6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2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E86-A6FB-43F7-A523-B358FC7DA6E8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EF73-2BEF-472A-9EB7-E19647C6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6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E86-A6FB-43F7-A523-B358FC7DA6E8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EF73-2BEF-472A-9EB7-E19647C6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2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E86-A6FB-43F7-A523-B358FC7DA6E8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F8EF73-2BEF-472A-9EB7-E19647C6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4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5FE86-A6FB-43F7-A523-B358FC7DA6E8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2F8EF73-2BEF-472A-9EB7-E19647C6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724437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BAB 4</a:t>
            </a:r>
            <a:br>
              <a:rPr lang="en-US" dirty="0" smtClean="0"/>
            </a:br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3348507"/>
            <a:ext cx="8915399" cy="255515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Kelompok</a:t>
            </a:r>
            <a:r>
              <a:rPr lang="en-US" dirty="0"/>
              <a:t> 6</a:t>
            </a:r>
          </a:p>
          <a:p>
            <a:r>
              <a:rPr lang="en-US" dirty="0"/>
              <a:t>Tazkiya Laras P. E. / 1401150313</a:t>
            </a:r>
          </a:p>
          <a:p>
            <a:r>
              <a:rPr lang="en-US" dirty="0"/>
              <a:t>M. </a:t>
            </a:r>
            <a:r>
              <a:rPr lang="en-US" dirty="0" err="1"/>
              <a:t>Rizky</a:t>
            </a:r>
            <a:r>
              <a:rPr lang="en-US" dirty="0"/>
              <a:t> </a:t>
            </a:r>
            <a:r>
              <a:rPr lang="en-US" dirty="0" err="1"/>
              <a:t>Rihardiansyah</a:t>
            </a:r>
            <a:r>
              <a:rPr lang="en-US" dirty="0"/>
              <a:t> / 1401154201</a:t>
            </a:r>
          </a:p>
          <a:p>
            <a:r>
              <a:rPr lang="en-US" dirty="0" err="1"/>
              <a:t>Nurvi</a:t>
            </a:r>
            <a:r>
              <a:rPr lang="en-US" dirty="0"/>
              <a:t> </a:t>
            </a:r>
            <a:r>
              <a:rPr lang="en-US" dirty="0" err="1"/>
              <a:t>Apriana</a:t>
            </a:r>
            <a:r>
              <a:rPr lang="en-US" dirty="0"/>
              <a:t> Yusuf / 1401154215</a:t>
            </a:r>
          </a:p>
          <a:p>
            <a:r>
              <a:rPr lang="en-US" dirty="0"/>
              <a:t>Monica </a:t>
            </a:r>
            <a:r>
              <a:rPr lang="en-US" dirty="0" err="1"/>
              <a:t>Octaviani</a:t>
            </a:r>
            <a:r>
              <a:rPr lang="en-US" dirty="0"/>
              <a:t> </a:t>
            </a:r>
            <a:r>
              <a:rPr lang="en-US" dirty="0" err="1"/>
              <a:t>Putri</a:t>
            </a:r>
            <a:r>
              <a:rPr lang="en-US" dirty="0"/>
              <a:t> / 1401154411</a:t>
            </a:r>
          </a:p>
          <a:p>
            <a:r>
              <a:rPr lang="en-US" dirty="0" err="1"/>
              <a:t>Shabrina</a:t>
            </a:r>
            <a:r>
              <a:rPr lang="en-US" dirty="0"/>
              <a:t> </a:t>
            </a:r>
            <a:r>
              <a:rPr lang="en-US" dirty="0" err="1"/>
              <a:t>Khairunnisa</a:t>
            </a:r>
            <a:r>
              <a:rPr lang="en-US" dirty="0"/>
              <a:t> W / 1401154481</a:t>
            </a:r>
          </a:p>
          <a:p>
            <a:r>
              <a:rPr lang="en-US" dirty="0"/>
              <a:t>MB-39-05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5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mengkaji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komprehensif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, </a:t>
            </a:r>
            <a:r>
              <a:rPr lang="en-US" dirty="0" err="1" smtClean="0"/>
              <a:t>mempengaruhi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 orang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yang </a:t>
            </a:r>
            <a:r>
              <a:rPr lang="en-US" dirty="0" err="1" smtClean="0"/>
              <a:t>direncanakan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4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Perusahaan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mewuudkan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menyamakan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 yang </a:t>
            </a:r>
            <a:r>
              <a:rPr lang="en-US" dirty="0" err="1" smtClean="0"/>
              <a:t>dimilikinya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total demi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total,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kesuksesan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yang </a:t>
            </a:r>
            <a:r>
              <a:rPr lang="en-US" dirty="0" err="1" smtClean="0"/>
              <a:t>berkharisma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384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Teoritik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Ekonomis</a:t>
            </a:r>
            <a:endParaRPr lang="en-US" dirty="0" smtClean="0"/>
          </a:p>
          <a:p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Politis</a:t>
            </a:r>
            <a:endParaRPr lang="en-US" dirty="0" smtClean="0"/>
          </a:p>
          <a:p>
            <a:r>
              <a:rPr lang="en-US" dirty="0" err="1" smtClean="0"/>
              <a:t>Religius</a:t>
            </a:r>
            <a:endParaRPr lang="en-US" dirty="0" smtClean="0"/>
          </a:p>
          <a:p>
            <a:r>
              <a:rPr lang="en-US" dirty="0" err="1" smtClean="0"/>
              <a:t>Bijaksana</a:t>
            </a:r>
            <a:endParaRPr lang="en-US" dirty="0" smtClean="0"/>
          </a:p>
          <a:p>
            <a:r>
              <a:rPr lang="en-US" dirty="0" err="1" smtClean="0"/>
              <a:t>Kesetiakawanan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384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Kepemimpinan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zamannya</a:t>
            </a:r>
            <a:endParaRPr lang="en-US" dirty="0" smtClean="0"/>
          </a:p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 lain,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permaslah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the right man and the right place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07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mengutamakan</a:t>
            </a:r>
            <a:r>
              <a:rPr lang="en-US" dirty="0" smtClean="0"/>
              <a:t> target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emi</a:t>
            </a:r>
            <a:r>
              <a:rPr lang="en-US" dirty="0" smtClean="0"/>
              <a:t> </a:t>
            </a:r>
            <a:r>
              <a:rPr lang="en-US" dirty="0" err="1" smtClean="0"/>
              <a:t>tercapainya</a:t>
            </a:r>
            <a:r>
              <a:rPr lang="en-US" dirty="0" smtClean="0"/>
              <a:t> target.</a:t>
            </a:r>
          </a:p>
          <a:p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,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kaderisasi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mendidik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membesarkan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757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: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hierarki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balas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: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menunda</a:t>
            </a:r>
            <a:r>
              <a:rPr lang="en-US" dirty="0" smtClean="0"/>
              <a:t> </a:t>
            </a:r>
            <a:r>
              <a:rPr lang="en-US" dirty="0" err="1" smtClean="0"/>
              <a:t>balas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bonus.</a:t>
            </a:r>
          </a:p>
          <a:p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paksaan</a:t>
            </a:r>
            <a:r>
              <a:rPr lang="en-US" dirty="0" smtClean="0"/>
              <a:t> : </a:t>
            </a:r>
            <a:r>
              <a:rPr lang="en-US" dirty="0" err="1" smtClean="0"/>
              <a:t>memaksakan</a:t>
            </a:r>
            <a:r>
              <a:rPr lang="en-US" dirty="0" smtClean="0"/>
              <a:t> </a:t>
            </a:r>
            <a:r>
              <a:rPr lang="en-US" dirty="0" err="1" smtClean="0"/>
              <a:t>kepatuhan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referen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kekuasaan</a:t>
            </a:r>
            <a:r>
              <a:rPr lang="en-US" dirty="0" smtClean="0"/>
              <a:t> 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, </a:t>
            </a:r>
            <a:r>
              <a:rPr lang="en-US" dirty="0" err="1" smtClean="0"/>
              <a:t>peniruan</a:t>
            </a:r>
            <a:r>
              <a:rPr lang="en-US" dirty="0" smtClean="0"/>
              <a:t>, </a:t>
            </a:r>
            <a:r>
              <a:rPr lang="en-US" dirty="0" err="1" smtClean="0"/>
              <a:t>kesetiaan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karisma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: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yang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yang </a:t>
            </a:r>
            <a:r>
              <a:rPr lang="en-US" dirty="0" err="1" smtClean="0"/>
              <a:t>dimilikinya</a:t>
            </a:r>
            <a:r>
              <a:rPr lang="en-US" smtClean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4823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</TotalTime>
  <Words>294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BAB 4 Kepemimpinan dan Pengawasan</vt:lpstr>
      <vt:lpstr>Pengertian Kepemimpinan</vt:lpstr>
      <vt:lpstr>Pengaruh Kepemimpinan Terhadap Kualitas Kinerja Perusahaan </vt:lpstr>
      <vt:lpstr>Nilai-nilai Kepemimpinan</vt:lpstr>
      <vt:lpstr>Ciri-ciri Kepemimpinan</vt:lpstr>
      <vt:lpstr>Kepemimpinan dan Karyawan</vt:lpstr>
      <vt:lpstr>Pemimpin dan Power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4 Kepemimpinan dan Pengawasan</dc:title>
  <dc:creator>Tazkiya Laras Pramesti Eska</dc:creator>
  <cp:lastModifiedBy>Tazkiya Laras Pramesti Eska</cp:lastModifiedBy>
  <cp:revision>5</cp:revision>
  <dcterms:created xsi:type="dcterms:W3CDTF">2017-01-28T12:01:23Z</dcterms:created>
  <dcterms:modified xsi:type="dcterms:W3CDTF">2017-01-28T13:52:00Z</dcterms:modified>
</cp:coreProperties>
</file>