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7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8CF6-1EC0-4343-BB16-7B5AE1C39C8E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88EB-D027-4C04-8FE5-596B67ED1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50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8CF6-1EC0-4343-BB16-7B5AE1C39C8E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88EB-D027-4C04-8FE5-596B67ED1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96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8CF6-1EC0-4343-BB16-7B5AE1C39C8E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88EB-D027-4C04-8FE5-596B67ED1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369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8CF6-1EC0-4343-BB16-7B5AE1C39C8E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88EB-D027-4C04-8FE5-596B67ED1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5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8CF6-1EC0-4343-BB16-7B5AE1C39C8E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88EB-D027-4C04-8FE5-596B67ED1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28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8CF6-1EC0-4343-BB16-7B5AE1C39C8E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88EB-D027-4C04-8FE5-596B67ED1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8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8CF6-1EC0-4343-BB16-7B5AE1C39C8E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88EB-D027-4C04-8FE5-596B67ED1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69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8CF6-1EC0-4343-BB16-7B5AE1C39C8E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88EB-D027-4C04-8FE5-596B67ED1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553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8CF6-1EC0-4343-BB16-7B5AE1C39C8E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88EB-D027-4C04-8FE5-596B67ED1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34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8CF6-1EC0-4343-BB16-7B5AE1C39C8E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88EB-D027-4C04-8FE5-596B67ED1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866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8CF6-1EC0-4343-BB16-7B5AE1C39C8E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88EB-D027-4C04-8FE5-596B67ED1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5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08CF6-1EC0-4343-BB16-7B5AE1C39C8E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788EB-D027-4C04-8FE5-596B67ED1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318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Persepsi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realitas</a:t>
            </a:r>
            <a:r>
              <a:rPr lang="en-US" dirty="0" smtClean="0"/>
              <a:t> yang </a:t>
            </a:r>
            <a:r>
              <a:rPr lang="en-US" dirty="0" err="1" smtClean="0"/>
              <a:t>dihadapi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kehidupanya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tanggapan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proses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pancaindranya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proses </a:t>
            </a:r>
            <a:r>
              <a:rPr lang="en-US" dirty="0" err="1" smtClean="0"/>
              <a:t>kognisi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disekitarnya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500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Pendekatan-Pendekatan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1.	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r>
              <a:rPr lang="en-US" dirty="0" smtClean="0"/>
              <a:t>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mental internal,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berfikir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menimbang</a:t>
            </a:r>
            <a:r>
              <a:rPr lang="en-US" dirty="0" smtClean="0"/>
              <a:t>. </a:t>
            </a:r>
            <a:r>
              <a:rPr lang="en-US" dirty="0" err="1" smtClean="0"/>
              <a:t>Penafsiran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dipertimbangan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2.	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Reiforcement</a:t>
            </a:r>
            <a:endParaRPr lang="en-US" dirty="0" smtClean="0"/>
          </a:p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penguatan</a:t>
            </a:r>
            <a:r>
              <a:rPr lang="en-US" dirty="0" smtClean="0"/>
              <a:t>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kehidupanya</a:t>
            </a:r>
            <a:r>
              <a:rPr lang="en-US" dirty="0" smtClean="0"/>
              <a:t>.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dipandang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memperkuat</a:t>
            </a:r>
            <a:r>
              <a:rPr lang="en-US" dirty="0" smtClean="0"/>
              <a:t> </a:t>
            </a:r>
            <a:r>
              <a:rPr lang="en-US" dirty="0" err="1" smtClean="0"/>
              <a:t>respons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5847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  <a:r>
              <a:rPr lang="en-US" dirty="0" err="1" smtClean="0"/>
              <a:t>kendali</a:t>
            </a:r>
            <a:r>
              <a:rPr lang="en-US" dirty="0" smtClean="0"/>
              <a:t>, </a:t>
            </a:r>
            <a:r>
              <a:rPr lang="en-US" dirty="0" err="1" smtClean="0"/>
              <a:t>motivasi</a:t>
            </a:r>
            <a:r>
              <a:rPr lang="en-US" dirty="0" smtClean="0"/>
              <a:t>, </a:t>
            </a:r>
            <a:r>
              <a:rPr lang="en-US" dirty="0" err="1" smtClean="0"/>
              <a:t>pengungkapan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menunjukan</a:t>
            </a:r>
            <a:r>
              <a:rPr lang="en-US" dirty="0" smtClean="0"/>
              <a:t> </a:t>
            </a:r>
            <a:r>
              <a:rPr lang="en-US" dirty="0" err="1" smtClean="0"/>
              <a:t>kekecewaan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rasa </a:t>
            </a:r>
            <a:r>
              <a:rPr lang="en-US" dirty="0" err="1" smtClean="0"/>
              <a:t>puas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komunukasi</a:t>
            </a:r>
            <a:r>
              <a:rPr lang="en-US" dirty="0" smtClean="0"/>
              <a:t> </a:t>
            </a:r>
            <a:r>
              <a:rPr lang="en-US" dirty="0" err="1" smtClean="0"/>
              <a:t>menyiarkan</a:t>
            </a:r>
            <a:r>
              <a:rPr lang="en-US" dirty="0" smtClean="0"/>
              <a:t> </a:t>
            </a:r>
            <a:r>
              <a:rPr lang="en-US" dirty="0" err="1" smtClean="0"/>
              <a:t>ungkapan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pemenuhan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70092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	</a:t>
            </a:r>
            <a:r>
              <a:rPr lang="en-US" dirty="0" err="1" smtClean="0"/>
              <a:t>Pesan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dikomunikasikan</a:t>
            </a:r>
            <a:r>
              <a:rPr lang="en-US" dirty="0" smtClean="0"/>
              <a:t>)</a:t>
            </a:r>
          </a:p>
          <a:p>
            <a:r>
              <a:rPr lang="en-US" dirty="0" smtClean="0"/>
              <a:t>B.	</a:t>
            </a:r>
            <a:r>
              <a:rPr lang="en-US" dirty="0" err="1" smtClean="0"/>
              <a:t>Pengkodean</a:t>
            </a:r>
            <a:r>
              <a:rPr lang="en-US" dirty="0" smtClean="0"/>
              <a:t> (</a:t>
            </a:r>
            <a:r>
              <a:rPr lang="en-US" dirty="0" err="1" smtClean="0"/>
              <a:t>menguraikan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	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)</a:t>
            </a:r>
          </a:p>
          <a:p>
            <a:r>
              <a:rPr lang="en-US" dirty="0" smtClean="0"/>
              <a:t>C.	Chanel (</a:t>
            </a:r>
            <a:r>
              <a:rPr lang="en-US" dirty="0" err="1" smtClean="0"/>
              <a:t>Alat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mengirim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)</a:t>
            </a:r>
          </a:p>
          <a:p>
            <a:r>
              <a:rPr lang="en-US" dirty="0" smtClean="0"/>
              <a:t>D.	</a:t>
            </a:r>
            <a:r>
              <a:rPr lang="en-US" dirty="0" err="1" smtClean="0"/>
              <a:t>Mengartikan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(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Pengirim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423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Kepribadian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lain, </a:t>
            </a:r>
            <a:r>
              <a:rPr lang="en-US" dirty="0" err="1" smtClean="0"/>
              <a:t>tapi</a:t>
            </a:r>
            <a:r>
              <a:rPr lang="en-US" dirty="0" smtClean="0"/>
              <a:t> yang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orang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disimpulkan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kecenderungan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yang </a:t>
            </a:r>
            <a:r>
              <a:rPr lang="en-US" dirty="0" err="1" smtClean="0"/>
              <a:t>mencirikan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khas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teratur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tumbuh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30502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Kelahiran</a:t>
            </a:r>
            <a:endParaRPr lang="en-US" dirty="0" smtClean="0"/>
          </a:p>
          <a:p>
            <a:r>
              <a:rPr lang="en-US" dirty="0" err="1" smtClean="0"/>
              <a:t>Sifat</a:t>
            </a:r>
            <a:r>
              <a:rPr lang="en-US" dirty="0" smtClean="0"/>
              <a:t> yang </a:t>
            </a:r>
            <a:r>
              <a:rPr lang="en-US" dirty="0" err="1" smtClean="0"/>
              <a:t>menyenangkan</a:t>
            </a:r>
            <a:endParaRPr lang="en-US" dirty="0" smtClean="0"/>
          </a:p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berhati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endParaRPr lang="en-US" dirty="0" smtClean="0"/>
          </a:p>
          <a:p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endParaRPr lang="en-US" dirty="0" smtClean="0"/>
          </a:p>
          <a:p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keterbukaan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394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Penentu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Keturunan</a:t>
            </a:r>
            <a:endParaRPr lang="en-US" dirty="0" smtClean="0"/>
          </a:p>
          <a:p>
            <a:r>
              <a:rPr lang="en-US" dirty="0" err="1" smtClean="0"/>
              <a:t>Lingkungan</a:t>
            </a:r>
            <a:endParaRPr lang="en-US" dirty="0" smtClean="0"/>
          </a:p>
          <a:p>
            <a:r>
              <a:rPr lang="en-US" dirty="0" err="1" smtClean="0"/>
              <a:t>Situasi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178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yang </a:t>
            </a:r>
            <a:r>
              <a:rPr lang="en-US" dirty="0" err="1" smtClean="0"/>
              <a:t>Sehat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	</a:t>
            </a:r>
            <a:r>
              <a:rPr lang="en-US" dirty="0" err="1"/>
              <a:t>M</a:t>
            </a:r>
            <a:r>
              <a:rPr lang="en-US" dirty="0" err="1" smtClean="0"/>
              <a:t>ampu</a:t>
            </a:r>
            <a:r>
              <a:rPr lang="en-US" dirty="0" smtClean="0"/>
              <a:t> </a:t>
            </a: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realistis</a:t>
            </a:r>
            <a:endParaRPr lang="en-US" dirty="0" smtClean="0"/>
          </a:p>
          <a:p>
            <a:r>
              <a:rPr lang="en-US" dirty="0" smtClean="0"/>
              <a:t>B.	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realistis</a:t>
            </a:r>
            <a:endParaRPr lang="en-US" dirty="0" smtClean="0"/>
          </a:p>
          <a:p>
            <a:r>
              <a:rPr lang="en-US" dirty="0" smtClean="0"/>
              <a:t>C.	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prestasi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	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realistis</a:t>
            </a:r>
            <a:endParaRPr lang="en-US" dirty="0" smtClean="0"/>
          </a:p>
          <a:p>
            <a:r>
              <a:rPr lang="en-US" dirty="0" smtClean="0"/>
              <a:t>D.	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endParaRPr lang="en-US" dirty="0" smtClean="0"/>
          </a:p>
          <a:p>
            <a:r>
              <a:rPr lang="en-US" dirty="0" smtClean="0"/>
              <a:t>E.	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5436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Emosi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Kecerdasan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memotivasi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, </a:t>
            </a:r>
            <a:r>
              <a:rPr lang="en-US" dirty="0" err="1" smtClean="0"/>
              <a:t>ketahan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r>
              <a:rPr lang="en-US" dirty="0" smtClean="0"/>
              <a:t>, </a:t>
            </a:r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menunda</a:t>
            </a:r>
            <a:r>
              <a:rPr lang="en-US" dirty="0" smtClean="0"/>
              <a:t> </a:t>
            </a:r>
            <a:r>
              <a:rPr lang="en-US" dirty="0" err="1" smtClean="0"/>
              <a:t>kepuasan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jiwa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kecerdasan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menempatkan</a:t>
            </a:r>
            <a:r>
              <a:rPr lang="en-US" dirty="0" smtClean="0"/>
              <a:t> </a:t>
            </a:r>
            <a:r>
              <a:rPr lang="en-US" dirty="0" err="1" smtClean="0"/>
              <a:t>emosinya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porsi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, </a:t>
            </a:r>
            <a:r>
              <a:rPr lang="en-US" dirty="0" err="1" smtClean="0"/>
              <a:t>memilah</a:t>
            </a:r>
            <a:r>
              <a:rPr lang="en-US" dirty="0" smtClean="0"/>
              <a:t> </a:t>
            </a:r>
            <a:r>
              <a:rPr lang="en-US" dirty="0" err="1" smtClean="0"/>
              <a:t>kepuasan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suasana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. </a:t>
            </a: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merujuk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pikiran-pikiran</a:t>
            </a:r>
            <a:r>
              <a:rPr lang="en-US" dirty="0" smtClean="0"/>
              <a:t> </a:t>
            </a:r>
            <a:r>
              <a:rPr lang="en-US" dirty="0" err="1" smtClean="0"/>
              <a:t>khasnya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679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Kecerdasan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Kemampuan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r>
              <a:rPr lang="en-US" dirty="0" smtClean="0"/>
              <a:t>,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yang </a:t>
            </a:r>
            <a:r>
              <a:rPr lang="en-US" dirty="0" err="1" smtClean="0"/>
              <a:t>memengaruhi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agar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. </a:t>
            </a:r>
            <a:r>
              <a:rPr lang="en-US" dirty="0" err="1" smtClean="0"/>
              <a:t>Iima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kecerdasan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	-	</a:t>
            </a:r>
            <a:r>
              <a:rPr lang="en-US" dirty="0" err="1" smtClean="0"/>
              <a:t>Kewaspadaan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-	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dirty="0"/>
              <a:t>	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-	</a:t>
            </a:r>
            <a:r>
              <a:rPr lang="en-US" dirty="0" err="1" smtClean="0"/>
              <a:t>Empati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-	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19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303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Persepsi</vt:lpstr>
      <vt:lpstr>Komunikasi</vt:lpstr>
      <vt:lpstr>Komponen komunikasi </vt:lpstr>
      <vt:lpstr>Kepribadian</vt:lpstr>
      <vt:lpstr>Faktor Utama Kepribadian</vt:lpstr>
      <vt:lpstr>Faktor Penentu Kepribadian</vt:lpstr>
      <vt:lpstr>Ciri Kepribadian yang Sehat</vt:lpstr>
      <vt:lpstr>Emosi </vt:lpstr>
      <vt:lpstr>Kecerdasan Emosi</vt:lpstr>
      <vt:lpstr>Pendekatan-Pendekatan untuk Memahami Perilaku Individu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Persepsi</dc:title>
  <dc:creator>Awliyya Ibrahim Shah</dc:creator>
  <cp:lastModifiedBy>Awliyya Ibrahim Shah</cp:lastModifiedBy>
  <cp:revision>5</cp:revision>
  <dcterms:created xsi:type="dcterms:W3CDTF">2017-02-16T16:55:58Z</dcterms:created>
  <dcterms:modified xsi:type="dcterms:W3CDTF">2017-02-16T17:42:45Z</dcterms:modified>
</cp:coreProperties>
</file>