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AC0B-CF79-4574-BDEA-2FDBBF21F6E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587F-311A-4047-866C-4E6107DF9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AC0B-CF79-4574-BDEA-2FDBBF21F6E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587F-311A-4047-866C-4E6107DF9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9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AC0B-CF79-4574-BDEA-2FDBBF21F6E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587F-311A-4047-866C-4E6107DF9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4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AC0B-CF79-4574-BDEA-2FDBBF21F6E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587F-311A-4047-866C-4E6107DF9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7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AC0B-CF79-4574-BDEA-2FDBBF21F6E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587F-311A-4047-866C-4E6107DF9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3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AC0B-CF79-4574-BDEA-2FDBBF21F6E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587F-311A-4047-866C-4E6107DF9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2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AC0B-CF79-4574-BDEA-2FDBBF21F6E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587F-311A-4047-866C-4E6107DF9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57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AC0B-CF79-4574-BDEA-2FDBBF21F6E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587F-311A-4047-866C-4E6107DF9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5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AC0B-CF79-4574-BDEA-2FDBBF21F6E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587F-311A-4047-866C-4E6107DF9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3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AC0B-CF79-4574-BDEA-2FDBBF21F6E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587F-311A-4047-866C-4E6107DF9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3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AC0B-CF79-4574-BDEA-2FDBBF21F6E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587F-311A-4047-866C-4E6107DF9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0AC0B-CF79-4574-BDEA-2FDBBF21F6E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7587F-311A-4047-866C-4E6107DF9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0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lain,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nirlaba</a:t>
            </a:r>
            <a:r>
              <a:rPr lang="en-US" dirty="0" smtClean="0"/>
              <a:t>, </a:t>
            </a:r>
            <a:r>
              <a:rPr lang="en-US" dirty="0" err="1" smtClean="0"/>
              <a:t>diamana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moral.</a:t>
            </a:r>
          </a:p>
          <a:p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ditelususri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Getzels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Guba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nomotetik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ideografik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83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orang yang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baliknya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.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orang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lain. </a:t>
            </a:r>
            <a:r>
              <a:rPr lang="en-US" dirty="0" err="1" smtClean="0"/>
              <a:t>Setiap</a:t>
            </a:r>
            <a:r>
              <a:rPr lang="en-US" dirty="0" smtClean="0"/>
              <a:t> orang yang </a:t>
            </a:r>
            <a:r>
              <a:rPr lang="en-US" dirty="0" err="1" smtClean="0"/>
              <a:t>berda</a:t>
            </a:r>
            <a:r>
              <a:rPr lang="en-US" dirty="0" smtClean="0"/>
              <a:t> </a:t>
            </a:r>
            <a:r>
              <a:rPr lang="en-US" dirty="0" err="1" smtClean="0"/>
              <a:t>disekolah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terjaga</a:t>
            </a:r>
            <a:r>
              <a:rPr lang="en-US" dirty="0" smtClean="0"/>
              <a:t>. </a:t>
            </a:r>
            <a:r>
              <a:rPr lang="en-US" dirty="0" err="1" smtClean="0"/>
              <a:t>Peran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disekolah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, guru, </a:t>
            </a:r>
            <a:r>
              <a:rPr lang="en-US" dirty="0" err="1" smtClean="0"/>
              <a:t>siswa</a:t>
            </a:r>
            <a:r>
              <a:rPr lang="en-US" dirty="0" smtClean="0"/>
              <a:t>, 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330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Getzels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Guba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Kepemimpinan</a:t>
            </a:r>
            <a:r>
              <a:rPr lang="en-US" dirty="0" smtClean="0"/>
              <a:t> yang </a:t>
            </a:r>
            <a:r>
              <a:rPr lang="en-US" dirty="0" err="1" smtClean="0"/>
              <a:t>bergaya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nomotetis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lembaganya</a:t>
            </a:r>
            <a:r>
              <a:rPr lang="en-US" dirty="0" smtClean="0"/>
              <a:t> yang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peranan-peranann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sosiologis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62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yang </a:t>
            </a:r>
            <a:r>
              <a:rPr lang="en-US" dirty="0" err="1" smtClean="0"/>
              <a:t>bergaya</a:t>
            </a:r>
            <a:r>
              <a:rPr lang="en-US" dirty="0" smtClean="0"/>
              <a:t> personal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idiografis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mengutamakankebutuhan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eksepektasi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organisasinya</a:t>
            </a:r>
            <a:r>
              <a:rPr lang="en-US" dirty="0" smtClean="0"/>
              <a:t>.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disposisi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juga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448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Institutions are structural</a:t>
            </a:r>
          </a:p>
          <a:p>
            <a:r>
              <a:rPr lang="en-US" dirty="0" smtClean="0"/>
              <a:t>Institution have purposes </a:t>
            </a:r>
          </a:p>
          <a:p>
            <a:r>
              <a:rPr lang="en-US" dirty="0" err="1" smtClean="0"/>
              <a:t>Institusions</a:t>
            </a:r>
            <a:r>
              <a:rPr lang="en-US" dirty="0" smtClean="0"/>
              <a:t> are normative</a:t>
            </a:r>
          </a:p>
          <a:p>
            <a:r>
              <a:rPr lang="en-US" dirty="0" smtClean="0"/>
              <a:t>Institutions are sanction bearing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2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nomoetis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idiografis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nomoetis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idiografis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para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unutk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motif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para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383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272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Sekolah Sebagai Sitem Sosial</vt:lpstr>
      <vt:lpstr>Sistem Sosial</vt:lpstr>
      <vt:lpstr>Model Getzels dan Guba dalam memahami perilaku organisasi</vt:lpstr>
      <vt:lpstr>PowerPoint Presentation</vt:lpstr>
      <vt:lpstr>Karakteristik Organisasi </vt:lpstr>
      <vt:lpstr>Pemahaman Terhadap dimensi nomoetis dan idiografis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Sekolah Sebagai Sitem Sosial</dc:title>
  <dc:creator>Awliyya Ibrahim Shah</dc:creator>
  <cp:lastModifiedBy>Awliyya Ibrahim Shah</cp:lastModifiedBy>
  <cp:revision>3</cp:revision>
  <dcterms:created xsi:type="dcterms:W3CDTF">2017-02-15T07:05:28Z</dcterms:created>
  <dcterms:modified xsi:type="dcterms:W3CDTF">2017-02-15T07:30:44Z</dcterms:modified>
</cp:coreProperties>
</file>