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1/28/2017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1/28/2017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1/28/2017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1/28/2017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1/28/2017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2694" y="1098388"/>
            <a:ext cx="10797988" cy="1000868"/>
          </a:xfrm>
        </p:spPr>
        <p:txBody>
          <a:bodyPr/>
          <a:lstStyle/>
          <a:p>
            <a:r>
              <a:rPr lang="id-ID" b="1" dirty="0" smtClean="0"/>
              <a:t>BAB 3</a:t>
            </a:r>
            <a:br>
              <a:rPr lang="id-ID" b="1" dirty="0" smtClean="0"/>
            </a:br>
            <a:r>
              <a:rPr lang="id-ID" b="1" dirty="0" smtClean="0"/>
              <a:t>BUDAYA DAN NILAI</a:t>
            </a:r>
            <a:endParaRPr lang="id-ID" b="1" dirty="0"/>
          </a:p>
        </p:txBody>
      </p:sp>
      <p:sp>
        <p:nvSpPr>
          <p:cNvPr id="3" name="Subtitle 2"/>
          <p:cNvSpPr>
            <a:spLocks noGrp="1"/>
          </p:cNvSpPr>
          <p:nvPr>
            <p:ph type="subTitle" idx="1"/>
          </p:nvPr>
        </p:nvSpPr>
        <p:spPr>
          <a:xfrm>
            <a:off x="2215045" y="3863662"/>
            <a:ext cx="8045373" cy="2857813"/>
          </a:xfrm>
        </p:spPr>
        <p:txBody>
          <a:bodyPr>
            <a:normAutofit/>
          </a:bodyPr>
          <a:lstStyle/>
          <a:p>
            <a:r>
              <a:rPr lang="en-US" dirty="0" err="1"/>
              <a:t>Kelompok</a:t>
            </a:r>
            <a:r>
              <a:rPr lang="en-US" dirty="0"/>
              <a:t> 6</a:t>
            </a:r>
          </a:p>
          <a:p>
            <a:r>
              <a:rPr lang="en-US" dirty="0"/>
              <a:t>Tazkiya Laras P. E. / 1401150313</a:t>
            </a:r>
          </a:p>
          <a:p>
            <a:r>
              <a:rPr lang="en-US" dirty="0"/>
              <a:t>M. </a:t>
            </a:r>
            <a:r>
              <a:rPr lang="en-US" dirty="0" err="1"/>
              <a:t>Rizky</a:t>
            </a:r>
            <a:r>
              <a:rPr lang="en-US" dirty="0"/>
              <a:t> </a:t>
            </a:r>
            <a:r>
              <a:rPr lang="en-US" dirty="0" err="1"/>
              <a:t>Rihardiansyah</a:t>
            </a:r>
            <a:r>
              <a:rPr lang="en-US" dirty="0"/>
              <a:t> / 1401154201</a:t>
            </a:r>
          </a:p>
          <a:p>
            <a:r>
              <a:rPr lang="en-US" dirty="0" err="1"/>
              <a:t>Nurvi</a:t>
            </a:r>
            <a:r>
              <a:rPr lang="en-US" dirty="0"/>
              <a:t> </a:t>
            </a:r>
            <a:r>
              <a:rPr lang="en-US" dirty="0" err="1"/>
              <a:t>Apriana</a:t>
            </a:r>
            <a:r>
              <a:rPr lang="en-US" dirty="0"/>
              <a:t> Yusuf / 1401154215</a:t>
            </a:r>
          </a:p>
          <a:p>
            <a:r>
              <a:rPr lang="en-US" dirty="0"/>
              <a:t>Monica </a:t>
            </a:r>
            <a:r>
              <a:rPr lang="en-US" dirty="0" err="1"/>
              <a:t>Octaviani</a:t>
            </a:r>
            <a:r>
              <a:rPr lang="en-US" dirty="0"/>
              <a:t> </a:t>
            </a:r>
            <a:r>
              <a:rPr lang="en-US" dirty="0" err="1"/>
              <a:t>Putri</a:t>
            </a:r>
            <a:r>
              <a:rPr lang="en-US" dirty="0"/>
              <a:t> / 1401154411</a:t>
            </a:r>
          </a:p>
          <a:p>
            <a:r>
              <a:rPr lang="en-US" dirty="0" err="1"/>
              <a:t>Shabrina</a:t>
            </a:r>
            <a:r>
              <a:rPr lang="en-US" dirty="0"/>
              <a:t> </a:t>
            </a:r>
            <a:r>
              <a:rPr lang="en-US" dirty="0" err="1"/>
              <a:t>Khairunnisa</a:t>
            </a:r>
            <a:r>
              <a:rPr lang="en-US" dirty="0"/>
              <a:t> W / 1401154481</a:t>
            </a:r>
          </a:p>
          <a:p>
            <a:r>
              <a:rPr lang="en-US" dirty="0"/>
              <a:t>MB-39-05</a:t>
            </a:r>
          </a:p>
        </p:txBody>
      </p:sp>
    </p:spTree>
    <p:extLst>
      <p:ext uri="{BB962C8B-B14F-4D97-AF65-F5344CB8AC3E}">
        <p14:creationId xmlns:p14="http://schemas.microsoft.com/office/powerpoint/2010/main" val="2323345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DEFINISI BUDAYA</a:t>
            </a:r>
            <a:endParaRPr lang="id-ID" b="1" dirty="0"/>
          </a:p>
        </p:txBody>
      </p:sp>
      <p:sp>
        <p:nvSpPr>
          <p:cNvPr id="3" name="Content Placeholder 2"/>
          <p:cNvSpPr>
            <a:spLocks noGrp="1"/>
          </p:cNvSpPr>
          <p:nvPr>
            <p:ph idx="1"/>
          </p:nvPr>
        </p:nvSpPr>
        <p:spPr/>
        <p:txBody>
          <a:bodyPr>
            <a:noAutofit/>
          </a:bodyPr>
          <a:lstStyle/>
          <a:p>
            <a:pPr algn="just"/>
            <a:r>
              <a:rPr lang="id-ID" sz="3000" dirty="0" smtClean="0"/>
              <a:t>Budaya adalah hasil karya cipta manusia yang dihasilkan dan telah dipakai sebagai bahian dari tata kehidupan sehari-hari. Suatu budaya yang dipakai dan diterapkan dalam kehidupan selama periode waktu yang lama akan mempengaruhi pola pembentukan dari suatu masyarakat. Karena itu budaya bukan tidak mungkin untuk dirubah, asalkan ada keinginan dan semangat kuat untuk melakukan perubahan itu, sehingga yang mampu mngubahnya hanyalah manusia itu sendiri.</a:t>
            </a:r>
            <a:endParaRPr lang="id-ID" sz="3000" dirty="0"/>
          </a:p>
        </p:txBody>
      </p:sp>
    </p:spTree>
    <p:extLst>
      <p:ext uri="{BB962C8B-B14F-4D97-AF65-F5344CB8AC3E}">
        <p14:creationId xmlns:p14="http://schemas.microsoft.com/office/powerpoint/2010/main" val="1111291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Definisi budaya organisasi</a:t>
            </a:r>
            <a:endParaRPr lang="id-ID" b="1" dirty="0"/>
          </a:p>
        </p:txBody>
      </p:sp>
      <p:sp>
        <p:nvSpPr>
          <p:cNvPr id="3" name="Content Placeholder 2"/>
          <p:cNvSpPr>
            <a:spLocks noGrp="1"/>
          </p:cNvSpPr>
          <p:nvPr>
            <p:ph idx="1"/>
          </p:nvPr>
        </p:nvSpPr>
        <p:spPr>
          <a:xfrm>
            <a:off x="1251678" y="1721227"/>
            <a:ext cx="10178322" cy="3593591"/>
          </a:xfrm>
        </p:spPr>
        <p:txBody>
          <a:bodyPr>
            <a:noAutofit/>
          </a:bodyPr>
          <a:lstStyle/>
          <a:p>
            <a:pPr algn="just"/>
            <a:r>
              <a:rPr lang="id-ID" sz="3000" dirty="0" smtClean="0"/>
              <a:t>Budaya organisasi adalah suatu kebiasaan yang telah berlangsung lama dan dipakai serta diterapkan dalm kehidupan aktivitas kerja sebagai salah satu pendorong untuk meningkatkan kualitas kerja para karyawan dan manajer perusahaan. Dan suatu organisasi pada dasarnya menjalani tahap demi tahap dari waktu ke waktu, atau yang biasa disebut dengan siklus organisasi. Artinya suatu organisasi yang tumbuh dan berkembang maka akan menjalani suatu proses kehidupan atau living organism.</a:t>
            </a:r>
          </a:p>
        </p:txBody>
      </p:sp>
    </p:spTree>
    <p:extLst>
      <p:ext uri="{BB962C8B-B14F-4D97-AF65-F5344CB8AC3E}">
        <p14:creationId xmlns:p14="http://schemas.microsoft.com/office/powerpoint/2010/main" val="2407160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b="1" dirty="0" smtClean="0"/>
              <a:t>Pengaruh budaya dalam mendorong pembentukan manajemen kinerja</a:t>
            </a:r>
            <a:endParaRPr lang="id-ID" b="1" dirty="0"/>
          </a:p>
        </p:txBody>
      </p:sp>
      <p:sp>
        <p:nvSpPr>
          <p:cNvPr id="3" name="Content Placeholder 2"/>
          <p:cNvSpPr>
            <a:spLocks noGrp="1"/>
          </p:cNvSpPr>
          <p:nvPr>
            <p:ph idx="1"/>
          </p:nvPr>
        </p:nvSpPr>
        <p:spPr>
          <a:xfrm>
            <a:off x="1251678" y="1976720"/>
            <a:ext cx="10178322" cy="3593591"/>
          </a:xfrm>
        </p:spPr>
        <p:txBody>
          <a:bodyPr>
            <a:noAutofit/>
          </a:bodyPr>
          <a:lstStyle/>
          <a:p>
            <a:pPr algn="just"/>
            <a:r>
              <a:rPr lang="id-ID" sz="1700" dirty="0" smtClean="0"/>
              <a:t>Suatu organisasi jika ingin mempertahankan budaya kuat maka organisasi tersebut harus konsisten dan berusaha semaksimal mungkin menerapkan secara terus-menerus kepada karyawannya. Karena jika suatu organisasi tidak konsisten menerapkan suatu budaya kuat kepada karyawannya maka budaya itu lambat launakan hilang dan akhirnya perusahaan itu menjadi lemah. Lemahnya perusahaan akan memberi pengaruh pada penurunan kualitas manajemen kinerja perusahaan.</a:t>
            </a:r>
          </a:p>
          <a:p>
            <a:pPr algn="just"/>
            <a:r>
              <a:rPr lang="id-ID" sz="1700" dirty="0" smtClean="0"/>
              <a:t>Namun jika pihak manajemen perusahaan tersebut berusaha mengubah budaya organisasi yang dianggap tidak layak untuk diterapkan, maka perlu dimengerti dan dipahami apakah karyawan siap untuk pengubahan budaya organisasi tersebut atau sebaliknya melakukan penolakan. Apalagi jika para karyawan menganggap pengunahan budaya hanya akan memperumit keadaan atau tidak efektif untuk menyelesaikan permasalahan yang ada.</a:t>
            </a:r>
          </a:p>
          <a:p>
            <a:pPr algn="just"/>
            <a:r>
              <a:rPr lang="id-ID" sz="1700" dirty="0" smtClean="0"/>
              <a:t>Contohnya dalam menerapkan budaya disiplin. Penerapan kedisiplinan pada lingkungan kerja adalah semangat membantu dalam meningkatkan kualitas kinerja. Namun jika konsep kedisiplinan yang diterapkan adalah terlalu berlebihan maka ini bukan hanya berdampak positif tapi juga bisa berdampak negatif. Salah satunya karyawan menjadi sangat kaku dalam bekerja terutama dalam mengambil tindakan-tindakan tertentu, yaitu karyawan takut jika tindakan yang diambilnya tersebut malah akan dianggap melanggar kedisiplinan.</a:t>
            </a:r>
            <a:endParaRPr lang="id-ID" sz="1700" dirty="0"/>
          </a:p>
        </p:txBody>
      </p:sp>
    </p:spTree>
    <p:extLst>
      <p:ext uri="{BB962C8B-B14F-4D97-AF65-F5344CB8AC3E}">
        <p14:creationId xmlns:p14="http://schemas.microsoft.com/office/powerpoint/2010/main" val="690123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Perusahaan dan pergeseran budaya masyarakat</a:t>
            </a:r>
            <a:endParaRPr lang="id-ID" b="1" dirty="0"/>
          </a:p>
        </p:txBody>
      </p:sp>
      <p:sp>
        <p:nvSpPr>
          <p:cNvPr id="3" name="Content Placeholder 2"/>
          <p:cNvSpPr>
            <a:spLocks noGrp="1"/>
          </p:cNvSpPr>
          <p:nvPr>
            <p:ph idx="1"/>
          </p:nvPr>
        </p:nvSpPr>
        <p:spPr>
          <a:xfrm>
            <a:off x="1251678" y="2111190"/>
            <a:ext cx="10178322" cy="3593591"/>
          </a:xfrm>
        </p:spPr>
        <p:txBody>
          <a:bodyPr>
            <a:noAutofit/>
          </a:bodyPr>
          <a:lstStyle/>
          <a:p>
            <a:pPr algn="just"/>
            <a:r>
              <a:rPr lang="id-ID" sz="1700" dirty="0" smtClean="0"/>
              <a:t>Menghargai dan menghormati perbedaan dapat menjadikan perusahaan dapat mempertahankan bisnisnya dan juga mampu meningkatkan kualitas manajemen kinerjanya. Dan beitu pula sebaliknya jika perusahaan tidak menghargai dan menghormatinya maka kualitas manajemen kinerja akan terjadi penurunan. Sehingga dengan kata lain budaya organisasi terbentuk dipengaruhi dimana perusahaan tersebut berada dan budaya yang diterapkan tersebut merupakan representasi keinginan dari para stakeholders organisasi lebih jauh. Dimana para stakeholders pada prinsipnya memiliki kepentingan besar pada perusahaan, artinya jika suatu perusahaan terus berkembang maka stakeholders juga akan menglami perkembangan dan begitu pula sebaliknya.</a:t>
            </a:r>
          </a:p>
          <a:p>
            <a:pPr algn="just"/>
            <a:r>
              <a:rPr lang="id-ID" sz="1700" dirty="0" smtClean="0"/>
              <a:t>Salah satu kewajiban seorang manajer perusahaan adalah memahami benar bagaimana cara terbaik dalam mengambil dan memutuskan suatu keputusan. Termasuk keputusan-keputusan yang dilakukan atas dasar pertimbangan-pertimbangan yang kuat dan melihat aspek pandangan yang jauh ke depan. Karena itu mengamati dan memahami suatu perusahaan secara komplek baik secara internal maupun eksternal adalah menjadi syarat mutlak. Seorang manajer yang profesional adalah dimana jika ia bisa memahami dan mengendalikan perusahaan secara profesional, yang artinya ia selalu melihat berbagai masalah secara detail akan menghasilkan kesimpulan secara detail namun pemahaman secara umum akan menghasilkan kesimpulan secara umum juga.</a:t>
            </a:r>
            <a:endParaRPr lang="id-ID" sz="1700" dirty="0"/>
          </a:p>
        </p:txBody>
      </p:sp>
    </p:spTree>
    <p:extLst>
      <p:ext uri="{BB962C8B-B14F-4D97-AF65-F5344CB8AC3E}">
        <p14:creationId xmlns:p14="http://schemas.microsoft.com/office/powerpoint/2010/main" val="902773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b="1" dirty="0" smtClean="0"/>
              <a:t>SEJARAH GLOBALISASI SEBAGAI AWAL PEMBENTUKAN BUDAYA GLOBALISASI</a:t>
            </a:r>
            <a:endParaRPr lang="id-ID" b="1" dirty="0"/>
          </a:p>
        </p:txBody>
      </p:sp>
      <p:sp>
        <p:nvSpPr>
          <p:cNvPr id="3" name="Content Placeholder 2"/>
          <p:cNvSpPr>
            <a:spLocks noGrp="1"/>
          </p:cNvSpPr>
          <p:nvPr>
            <p:ph idx="1"/>
          </p:nvPr>
        </p:nvSpPr>
        <p:spPr>
          <a:xfrm>
            <a:off x="1251678" y="1896038"/>
            <a:ext cx="10178322" cy="3593591"/>
          </a:xfrm>
        </p:spPr>
        <p:txBody>
          <a:bodyPr>
            <a:noAutofit/>
          </a:bodyPr>
          <a:lstStyle/>
          <a:p>
            <a:r>
              <a:rPr lang="id-ID" sz="2500" dirty="0" smtClean="0"/>
              <a:t>Lahirnya istilah globalisasi sebenarnya merupakan bentuk penyempurnaan dari perdaganan yang berlangsung tanpa ada batas lagi ini, atau lebih dalam adalah bentuk pencarian dari rasa ego manusia untuk menikmati kehidupan duniawi ini dengan lebih lebar. Jika konsep globalisasi dihubungkan dengan investasi ini maka jelas sangat berdekatan.</a:t>
            </a:r>
          </a:p>
          <a:p>
            <a:r>
              <a:rPr lang="id-ID" sz="2500" dirty="0" smtClean="0"/>
              <a:t>Harus diakui bahwa masyarakat dunia internasional untuk saat ini sudah mulai merasa menikmati efek dari globalisasi, walaupun sikap protes terjadi dan tentunya sikap protes itu harus dilihat dari persepsinya masing-masing. Dimana globalisasi dilihat sebagai bentuk pencarian masyarakat dunia yang bergeak ke seluruh dunia menuju kemajuan dengan pergerakan tanpa batas (borderless world).</a:t>
            </a:r>
            <a:endParaRPr lang="id-ID" sz="2500" dirty="0"/>
          </a:p>
        </p:txBody>
      </p:sp>
    </p:spTree>
    <p:extLst>
      <p:ext uri="{BB962C8B-B14F-4D97-AF65-F5344CB8AC3E}">
        <p14:creationId xmlns:p14="http://schemas.microsoft.com/office/powerpoint/2010/main" val="3044308133"/>
      </p:ext>
    </p:extLst>
  </p:cSld>
  <p:clrMapOvr>
    <a:masterClrMapping/>
  </p:clrMapOvr>
</p:sld>
</file>

<file path=ppt/theme/theme1.xml><?xml version="1.0" encoding="utf-8"?>
<a:theme xmlns:a="http://schemas.openxmlformats.org/drawingml/2006/main" name="Badg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101</TotalTime>
  <Words>669</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Gill Sans MT</vt:lpstr>
      <vt:lpstr>Impact</vt:lpstr>
      <vt:lpstr>Badge</vt:lpstr>
      <vt:lpstr>BAB 3 BUDAYA DAN NILAI</vt:lpstr>
      <vt:lpstr>DEFINISI BUDAYA</vt:lpstr>
      <vt:lpstr>Definisi budaya organisasi</vt:lpstr>
      <vt:lpstr>Pengaruh budaya dalam mendorong pembentukan manajemen kinerja</vt:lpstr>
      <vt:lpstr>Perusahaan dan pergeseran budaya masyarakat</vt:lpstr>
      <vt:lpstr>SEJARAH GLOBALISASI SEBAGAI AWAL PEMBENTUKAN BUDAYA GLOBALISASI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3 BUDAYA DAN NILAI</dc:title>
  <dc:creator>HP</dc:creator>
  <cp:lastModifiedBy>Tazkiya Laras Pramesti Eska</cp:lastModifiedBy>
  <cp:revision>11</cp:revision>
  <dcterms:created xsi:type="dcterms:W3CDTF">2017-01-21T08:43:46Z</dcterms:created>
  <dcterms:modified xsi:type="dcterms:W3CDTF">2017-01-28T13:51:29Z</dcterms:modified>
</cp:coreProperties>
</file>