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6045-E00D-408A-89BE-5BACC25BB8E3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3DF0-6EC8-4A32-9696-E5360997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9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6045-E00D-408A-89BE-5BACC25BB8E3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3DF0-6EC8-4A32-9696-E5360997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19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6045-E00D-408A-89BE-5BACC25BB8E3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3DF0-6EC8-4A32-9696-E5360997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23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6045-E00D-408A-89BE-5BACC25BB8E3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3DF0-6EC8-4A32-9696-E5360997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98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6045-E00D-408A-89BE-5BACC25BB8E3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3DF0-6EC8-4A32-9696-E5360997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4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6045-E00D-408A-89BE-5BACC25BB8E3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3DF0-6EC8-4A32-9696-E5360997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14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6045-E00D-408A-89BE-5BACC25BB8E3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3DF0-6EC8-4A32-9696-E5360997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9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6045-E00D-408A-89BE-5BACC25BB8E3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3DF0-6EC8-4A32-9696-E5360997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4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6045-E00D-408A-89BE-5BACC25BB8E3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3DF0-6EC8-4A32-9696-E5360997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6045-E00D-408A-89BE-5BACC25BB8E3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3DF0-6EC8-4A32-9696-E5360997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46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6045-E00D-408A-89BE-5BACC25BB8E3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3DF0-6EC8-4A32-9696-E5360997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04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B6045-E00D-408A-89BE-5BACC25BB8E3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63DF0-6EC8-4A32-9696-E5360997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74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kurun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pengklasifikasian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hitungan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, masa </a:t>
            </a:r>
            <a:r>
              <a:rPr lang="en-US" dirty="0" err="1" smtClean="0"/>
              <a:t>klasik</a:t>
            </a:r>
            <a:r>
              <a:rPr lang="en-US" dirty="0" smtClean="0"/>
              <a:t> </a:t>
            </a:r>
            <a:r>
              <a:rPr lang="en-US" dirty="0" err="1" smtClean="0"/>
              <a:t>terentang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1900-1930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371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kurun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1930-1960. </a:t>
            </a:r>
            <a:r>
              <a:rPr lang="en-US" dirty="0" err="1" smtClean="0"/>
              <a:t>pandangan</a:t>
            </a:r>
            <a:r>
              <a:rPr lang="en-US" dirty="0" smtClean="0"/>
              <a:t> para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respons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mekanistik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686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Kontigensi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kontigensi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1960-1975.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sintesis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efektivitas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kaku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rasionalistik</a:t>
            </a:r>
            <a:r>
              <a:rPr lang="en-US" dirty="0" smtClean="0"/>
              <a:t> </a:t>
            </a:r>
            <a:r>
              <a:rPr lang="en-US" dirty="0" err="1" smtClean="0"/>
              <a:t>mekanis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521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Pandagan</a:t>
            </a:r>
            <a:r>
              <a:rPr lang="en-US" dirty="0" smtClean="0"/>
              <a:t> </a:t>
            </a:r>
            <a:r>
              <a:rPr lang="en-US" dirty="0" err="1" smtClean="0"/>
              <a:t>politis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pandangan</a:t>
            </a:r>
            <a:r>
              <a:rPr lang="en-US" dirty="0" smtClean="0"/>
              <a:t> yang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politis</a:t>
            </a:r>
            <a:r>
              <a:rPr lang="en-US" dirty="0" smtClean="0"/>
              <a:t>.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1975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politis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310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yang </a:t>
            </a:r>
            <a:r>
              <a:rPr lang="en-US" dirty="0" err="1" smtClean="0"/>
              <a:t>Sistematis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para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asumsinya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dinamis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0272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1.	social learning </a:t>
            </a:r>
            <a:r>
              <a:rPr lang="en-US" b="1" dirty="0" err="1" smtClean="0"/>
              <a:t>dan</a:t>
            </a:r>
            <a:r>
              <a:rPr lang="en-US" b="1" dirty="0" smtClean="0"/>
              <a:t> social cognitive </a:t>
            </a:r>
          </a:p>
          <a:p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seiring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wakt</a:t>
            </a:r>
            <a:r>
              <a:rPr lang="en-US" dirty="0" smtClean="0"/>
              <a:t>. </a:t>
            </a:r>
            <a:r>
              <a:rPr lang="en-US" dirty="0" err="1" smtClean="0"/>
              <a:t>Pendekatan</a:t>
            </a:r>
            <a:r>
              <a:rPr lang="en-US" dirty="0" smtClean="0"/>
              <a:t> social </a:t>
            </a:r>
            <a:r>
              <a:rPr lang="en-US" dirty="0" err="1" smtClean="0"/>
              <a:t>learining</a:t>
            </a:r>
            <a:r>
              <a:rPr lang="en-US" dirty="0" smtClean="0"/>
              <a:t> yang </a:t>
            </a:r>
            <a:r>
              <a:rPr lang="en-US" dirty="0" err="1" smtClean="0"/>
              <a:t>dikemukakakn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Albert Bandura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klasikal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adlah</a:t>
            </a:r>
            <a:r>
              <a:rPr lang="en-US" dirty="0" smtClean="0"/>
              <a:t> classical conditioning, instrumental conditioning, </a:t>
            </a:r>
            <a:r>
              <a:rPr lang="en-US" dirty="0" err="1" smtClean="0"/>
              <a:t>dan</a:t>
            </a:r>
            <a:r>
              <a:rPr lang="en-US" dirty="0" smtClean="0"/>
              <a:t> social learning.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84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2.	</a:t>
            </a:r>
            <a:r>
              <a:rPr lang="en-US" b="1" dirty="0" err="1" smtClean="0"/>
              <a:t>pendekatan</a:t>
            </a:r>
            <a:r>
              <a:rPr lang="en-US" b="1" dirty="0" smtClean="0"/>
              <a:t> stimulus organism behavior</a:t>
            </a:r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stimulus </a:t>
            </a:r>
            <a:r>
              <a:rPr lang="en-US" dirty="0" err="1" smtClean="0"/>
              <a:t>respons</a:t>
            </a:r>
            <a:r>
              <a:rPr lang="en-US" dirty="0" smtClean="0"/>
              <a:t> yang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berawal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Ivan </a:t>
            </a:r>
            <a:r>
              <a:rPr lang="en-US" dirty="0" err="1" smtClean="0"/>
              <a:t>Pavlop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stimulus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bintang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anjing</a:t>
            </a:r>
            <a:r>
              <a:rPr lang="en-US" dirty="0" smtClean="0"/>
              <a:t> yang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responya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stimukus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penelitianya</a:t>
            </a:r>
            <a:r>
              <a:rPr lang="en-US" dirty="0" smtClean="0"/>
              <a:t>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binatang</a:t>
            </a:r>
            <a:r>
              <a:rPr lang="en-US" dirty="0" smtClean="0"/>
              <a:t> </a:t>
            </a:r>
            <a:r>
              <a:rPr lang="en-US" dirty="0" err="1" smtClean="0"/>
              <a:t>distimulus</a:t>
            </a:r>
            <a:r>
              <a:rPr lang="en-US" dirty="0" smtClean="0"/>
              <a:t>,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respons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responsnya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dipolakan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01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203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Pandangan Klasik</vt:lpstr>
      <vt:lpstr>Pandangan Hubungan Manusia</vt:lpstr>
      <vt:lpstr>Pandangan Kontigensi</vt:lpstr>
      <vt:lpstr>Pandagan politis </vt:lpstr>
      <vt:lpstr>Landasan Perilaku bagi Manajemen yang Sistematis</vt:lpstr>
      <vt:lpstr>Pendekatan mempelajari perilaku manusia dalam organisasi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Pandangan Klasik</dc:title>
  <dc:creator>Awliyya Ibrahim Shah</dc:creator>
  <cp:lastModifiedBy>Awliyya Ibrahim Shah</cp:lastModifiedBy>
  <cp:revision>3</cp:revision>
  <dcterms:created xsi:type="dcterms:W3CDTF">2017-02-19T09:22:54Z</dcterms:created>
  <dcterms:modified xsi:type="dcterms:W3CDTF">2017-02-19T09:50:18Z</dcterms:modified>
</cp:coreProperties>
</file>