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smtClean="0"/>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1/28/2017</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1/28/2017</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1/28/2017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1/28/2017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1/28/2017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1/28/2017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1/28/2017</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1/28/2017</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1/28/2017</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7882" y="1098388"/>
            <a:ext cx="11161059" cy="1863753"/>
          </a:xfrm>
        </p:spPr>
        <p:txBody>
          <a:bodyPr/>
          <a:lstStyle/>
          <a:p>
            <a:r>
              <a:rPr lang="id-ID" b="1" dirty="0" smtClean="0"/>
              <a:t>BAB 12</a:t>
            </a:r>
            <a:br>
              <a:rPr lang="id-ID" b="1" dirty="0" smtClean="0"/>
            </a:br>
            <a:r>
              <a:rPr lang="id-ID" b="1" dirty="0" smtClean="0"/>
              <a:t>STRESS DAN SOLUSINYA</a:t>
            </a:r>
            <a:endParaRPr lang="id-ID" b="1" dirty="0"/>
          </a:p>
        </p:txBody>
      </p:sp>
      <p:sp>
        <p:nvSpPr>
          <p:cNvPr id="3" name="Subtitle 2"/>
          <p:cNvSpPr>
            <a:spLocks noGrp="1"/>
          </p:cNvSpPr>
          <p:nvPr>
            <p:ph type="subTitle" idx="1"/>
          </p:nvPr>
        </p:nvSpPr>
        <p:spPr>
          <a:xfrm>
            <a:off x="1793503" y="4417454"/>
            <a:ext cx="8702388" cy="2304021"/>
          </a:xfrm>
        </p:spPr>
        <p:txBody>
          <a:bodyPr>
            <a:normAutofit fontScale="92500" lnSpcReduction="20000"/>
          </a:bodyPr>
          <a:lstStyle/>
          <a:p>
            <a:r>
              <a:rPr lang="en-US" dirty="0" err="1"/>
              <a:t>Kelompok</a:t>
            </a:r>
            <a:r>
              <a:rPr lang="en-US" dirty="0"/>
              <a:t> 6</a:t>
            </a:r>
          </a:p>
          <a:p>
            <a:r>
              <a:rPr lang="en-US" dirty="0"/>
              <a:t>Tazkiya Laras P. E. / 1401150313</a:t>
            </a:r>
          </a:p>
          <a:p>
            <a:r>
              <a:rPr lang="en-US" dirty="0"/>
              <a:t>M. </a:t>
            </a:r>
            <a:r>
              <a:rPr lang="en-US" dirty="0" err="1"/>
              <a:t>Rizky</a:t>
            </a:r>
            <a:r>
              <a:rPr lang="en-US" dirty="0"/>
              <a:t> </a:t>
            </a:r>
            <a:r>
              <a:rPr lang="en-US" dirty="0" err="1"/>
              <a:t>Rihardiansyah</a:t>
            </a:r>
            <a:r>
              <a:rPr lang="en-US" dirty="0"/>
              <a:t> / 1401154201</a:t>
            </a:r>
          </a:p>
          <a:p>
            <a:r>
              <a:rPr lang="en-US" dirty="0" err="1"/>
              <a:t>Nurvi</a:t>
            </a:r>
            <a:r>
              <a:rPr lang="en-US" dirty="0"/>
              <a:t> </a:t>
            </a:r>
            <a:r>
              <a:rPr lang="en-US" dirty="0" err="1"/>
              <a:t>Apriana</a:t>
            </a:r>
            <a:r>
              <a:rPr lang="en-US" dirty="0"/>
              <a:t> Yusuf / 1401154215</a:t>
            </a:r>
          </a:p>
          <a:p>
            <a:r>
              <a:rPr lang="en-US" dirty="0"/>
              <a:t>Monica </a:t>
            </a:r>
            <a:r>
              <a:rPr lang="en-US" dirty="0" err="1"/>
              <a:t>Octaviani</a:t>
            </a:r>
            <a:r>
              <a:rPr lang="en-US" dirty="0"/>
              <a:t> </a:t>
            </a:r>
            <a:r>
              <a:rPr lang="en-US" dirty="0" err="1"/>
              <a:t>Putri</a:t>
            </a:r>
            <a:r>
              <a:rPr lang="en-US" dirty="0"/>
              <a:t> / 1401154411</a:t>
            </a:r>
          </a:p>
          <a:p>
            <a:r>
              <a:rPr lang="en-US" dirty="0" err="1"/>
              <a:t>Shabrina</a:t>
            </a:r>
            <a:r>
              <a:rPr lang="en-US" dirty="0"/>
              <a:t> </a:t>
            </a:r>
            <a:r>
              <a:rPr lang="en-US" dirty="0" err="1"/>
              <a:t>Khairunnisa</a:t>
            </a:r>
            <a:r>
              <a:rPr lang="en-US" dirty="0"/>
              <a:t> W / 1401154481</a:t>
            </a:r>
          </a:p>
          <a:p>
            <a:r>
              <a:rPr lang="en-US"/>
              <a:t>MB-39-05</a:t>
            </a:r>
            <a:endParaRPr lang="en-US" dirty="0"/>
          </a:p>
        </p:txBody>
      </p:sp>
    </p:spTree>
    <p:extLst>
      <p:ext uri="{BB962C8B-B14F-4D97-AF65-F5344CB8AC3E}">
        <p14:creationId xmlns:p14="http://schemas.microsoft.com/office/powerpoint/2010/main" val="6761034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b="1" dirty="0" smtClean="0"/>
              <a:t>Definisi stres</a:t>
            </a:r>
            <a:endParaRPr lang="id-ID" b="1" dirty="0"/>
          </a:p>
        </p:txBody>
      </p:sp>
      <p:sp>
        <p:nvSpPr>
          <p:cNvPr id="3" name="Content Placeholder 2"/>
          <p:cNvSpPr>
            <a:spLocks noGrp="1"/>
          </p:cNvSpPr>
          <p:nvPr>
            <p:ph idx="1"/>
          </p:nvPr>
        </p:nvSpPr>
        <p:spPr>
          <a:xfrm>
            <a:off x="1251678" y="1761568"/>
            <a:ext cx="10178322" cy="3593591"/>
          </a:xfrm>
        </p:spPr>
        <p:txBody>
          <a:bodyPr>
            <a:noAutofit/>
          </a:bodyPr>
          <a:lstStyle/>
          <a:p>
            <a:pPr algn="just"/>
            <a:r>
              <a:rPr lang="id-ID" sz="2500" dirty="0" smtClean="0"/>
              <a:t>Stres adalah suatu keadaan yang menekan diri dan jiwa seseorang di luar batas kemampuannya, sehingga jika terus dibiarkan tanpa ada solusi maka ini akan berdampak pada kesehatannya. Stres tidak timbul begitu saja namun sebab-sebab stres timbul umumnya iikuti oleh faktor peristiwa yang mempengaruhi kejiwaan seseorang dan peristiwa itu terjadi diluar dari kemampuannya sehingga kondisi tersebut telah menekan jiwanya.</a:t>
            </a:r>
          </a:p>
          <a:p>
            <a:pPr algn="just"/>
            <a:r>
              <a:rPr lang="id-ID" sz="2500" dirty="0" smtClean="0"/>
              <a:t>Salah satu kondisi timbulnya stres disebabkan ketika seseorang melakukan sesuatu yang tidak sesuai dengan hati nuraninya namun hati nuraninya tidak sanggup untuk menolaknya, sehingga disini timbul pertentanggan diri yang kuat atau kontra dengan batinnya.</a:t>
            </a:r>
            <a:endParaRPr lang="id-ID" sz="2500" dirty="0"/>
          </a:p>
        </p:txBody>
      </p:sp>
    </p:spTree>
    <p:extLst>
      <p:ext uri="{BB962C8B-B14F-4D97-AF65-F5344CB8AC3E}">
        <p14:creationId xmlns:p14="http://schemas.microsoft.com/office/powerpoint/2010/main" val="11676815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b="1" dirty="0" smtClean="0"/>
              <a:t>Faktor penyebab stres</a:t>
            </a:r>
            <a:endParaRPr lang="id-ID" b="1" dirty="0"/>
          </a:p>
        </p:txBody>
      </p:sp>
      <p:sp>
        <p:nvSpPr>
          <p:cNvPr id="3" name="Content Placeholder 2"/>
          <p:cNvSpPr>
            <a:spLocks noGrp="1"/>
          </p:cNvSpPr>
          <p:nvPr>
            <p:ph idx="1"/>
          </p:nvPr>
        </p:nvSpPr>
        <p:spPr/>
        <p:txBody>
          <a:bodyPr>
            <a:noAutofit/>
          </a:bodyPr>
          <a:lstStyle/>
          <a:p>
            <a:pPr algn="just"/>
            <a:r>
              <a:rPr lang="id-ID" sz="3000" dirty="0" smtClean="0"/>
              <a:t>Faktor Eksternal merupakan </a:t>
            </a:r>
            <a:r>
              <a:rPr lang="id-ID" sz="3000" dirty="0"/>
              <a:t>faktor penyebab stress yang berasal dari luar </a:t>
            </a:r>
            <a:r>
              <a:rPr lang="id-ID" sz="3000" dirty="0" smtClean="0"/>
              <a:t>diri. Misalkan </a:t>
            </a:r>
            <a:r>
              <a:rPr lang="id-ID" sz="3000" dirty="0"/>
              <a:t>saja terkena PHK, tugas banyak, mengalami kejadian duka, dll. yang memmungkinkan membuat orang menjadi </a:t>
            </a:r>
            <a:r>
              <a:rPr lang="id-ID" sz="3000" dirty="0" smtClean="0"/>
              <a:t>stress.</a:t>
            </a:r>
          </a:p>
          <a:p>
            <a:pPr algn="just"/>
            <a:r>
              <a:rPr lang="id-ID" sz="3000" dirty="0" smtClean="0"/>
              <a:t>Faktor Internal berhubungan </a:t>
            </a:r>
            <a:r>
              <a:rPr lang="id-ID" sz="3000" dirty="0"/>
              <a:t>erat dengan faktor dari diri sendiri dan keadaanya, misalkan saja harapan yang terlalu tinggi dan sulit mencapainya, ketakutan akan sesuatu hal</a:t>
            </a:r>
            <a:r>
              <a:rPr lang="id-ID" sz="3000" dirty="0" smtClean="0"/>
              <a:t>, trauma</a:t>
            </a:r>
            <a:r>
              <a:rPr lang="id-ID" sz="3000" dirty="0"/>
              <a:t>, dll</a:t>
            </a:r>
          </a:p>
        </p:txBody>
      </p:sp>
    </p:spTree>
    <p:extLst>
      <p:ext uri="{BB962C8B-B14F-4D97-AF65-F5344CB8AC3E}">
        <p14:creationId xmlns:p14="http://schemas.microsoft.com/office/powerpoint/2010/main" val="27448955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b="1" dirty="0" smtClean="0"/>
              <a:t>Perubahan dan dampaknya pada stres</a:t>
            </a:r>
            <a:endParaRPr lang="id-ID" b="1" dirty="0"/>
          </a:p>
        </p:txBody>
      </p:sp>
      <p:sp>
        <p:nvSpPr>
          <p:cNvPr id="3" name="Content Placeholder 2"/>
          <p:cNvSpPr>
            <a:spLocks noGrp="1"/>
          </p:cNvSpPr>
          <p:nvPr>
            <p:ph idx="1"/>
          </p:nvPr>
        </p:nvSpPr>
        <p:spPr>
          <a:xfrm>
            <a:off x="1251678" y="1909485"/>
            <a:ext cx="10178322" cy="3593591"/>
          </a:xfrm>
        </p:spPr>
        <p:txBody>
          <a:bodyPr>
            <a:noAutofit/>
          </a:bodyPr>
          <a:lstStyle/>
          <a:p>
            <a:pPr algn="just"/>
            <a:r>
              <a:rPr lang="id-ID" sz="1800" dirty="0"/>
              <a:t>Orang yang mengalami stres dapat mengalaminya hanya untuk sementara waktu saja atau dapat untuk waktu lama. Pada tahap yang terakhir stres psikologik akan menampakkan diri dalam bentuk sakit fisik dan sakit psikis. Kesehatan jiwa terganggu. Orang dapat menjadi agresif, dapat menjadi depresi, dapat menderita neurosis cemas, dapat menderita gangguan psikosomatik, dapat tidak sehat badan, yaitu menderita penyakit </a:t>
            </a:r>
            <a:r>
              <a:rPr lang="id-ID" sz="1800" dirty="0" smtClean="0"/>
              <a:t>fisik:</a:t>
            </a:r>
          </a:p>
          <a:p>
            <a:pPr marL="806450" algn="just">
              <a:buFont typeface="Courier New" panose="02070309020205020404" pitchFamily="49" charset="0"/>
              <a:buChar char="o"/>
            </a:pPr>
            <a:r>
              <a:rPr lang="id-ID" sz="1800" dirty="0" smtClean="0"/>
              <a:t>Tekanan </a:t>
            </a:r>
            <a:r>
              <a:rPr lang="id-ID" sz="1800" dirty="0"/>
              <a:t>darah </a:t>
            </a:r>
            <a:r>
              <a:rPr lang="id-ID" sz="1800" dirty="0" smtClean="0"/>
              <a:t>tinggi</a:t>
            </a:r>
          </a:p>
          <a:p>
            <a:pPr marL="806450" algn="just">
              <a:buFont typeface="Courier New" panose="02070309020205020404" pitchFamily="49" charset="0"/>
              <a:buChar char="o"/>
            </a:pPr>
            <a:r>
              <a:rPr lang="id-ID" sz="1800" dirty="0" smtClean="0"/>
              <a:t>Sakit jantung</a:t>
            </a:r>
          </a:p>
          <a:p>
            <a:pPr marL="806450" algn="just">
              <a:buFont typeface="Courier New" panose="02070309020205020404" pitchFamily="49" charset="0"/>
              <a:buChar char="o"/>
            </a:pPr>
            <a:r>
              <a:rPr lang="id-ID" sz="1800" dirty="0" smtClean="0"/>
              <a:t>Sesak </a:t>
            </a:r>
            <a:r>
              <a:rPr lang="id-ID" sz="1800" dirty="0"/>
              <a:t>nafas (Asthma </a:t>
            </a:r>
            <a:r>
              <a:rPr lang="id-ID" sz="1800" dirty="0" smtClean="0"/>
              <a:t>Bronkhial)</a:t>
            </a:r>
          </a:p>
          <a:p>
            <a:pPr marL="806450" algn="just">
              <a:buFont typeface="Courier New" panose="02070309020205020404" pitchFamily="49" charset="0"/>
              <a:buChar char="o"/>
            </a:pPr>
            <a:r>
              <a:rPr lang="id-ID" sz="1800" dirty="0" smtClean="0"/>
              <a:t>Radang </a:t>
            </a:r>
            <a:r>
              <a:rPr lang="id-ID" sz="1800" dirty="0"/>
              <a:t>usus, tukak lambung atau </a:t>
            </a:r>
            <a:r>
              <a:rPr lang="id-ID" sz="1800" dirty="0" smtClean="0"/>
              <a:t>usus.</a:t>
            </a:r>
          </a:p>
          <a:p>
            <a:pPr marL="806450" algn="just">
              <a:buFont typeface="Courier New" panose="02070309020205020404" pitchFamily="49" charset="0"/>
              <a:buChar char="o"/>
            </a:pPr>
            <a:r>
              <a:rPr lang="id-ID" sz="1800" dirty="0" smtClean="0"/>
              <a:t>Sakit </a:t>
            </a:r>
            <a:r>
              <a:rPr lang="id-ID" sz="1800" dirty="0"/>
              <a:t>Kepala (Tension </a:t>
            </a:r>
            <a:r>
              <a:rPr lang="id-ID" sz="1800" dirty="0" smtClean="0"/>
              <a:t>Headache)</a:t>
            </a:r>
          </a:p>
          <a:p>
            <a:pPr marL="806450" algn="just">
              <a:buFont typeface="Courier New" panose="02070309020205020404" pitchFamily="49" charset="0"/>
              <a:buChar char="o"/>
            </a:pPr>
            <a:r>
              <a:rPr lang="id-ID" sz="1800" dirty="0" smtClean="0"/>
              <a:t>Sakit </a:t>
            </a:r>
            <a:r>
              <a:rPr lang="id-ID" sz="1800" dirty="0"/>
              <a:t>eksim kulit (</a:t>
            </a:r>
            <a:r>
              <a:rPr lang="id-ID" sz="1800" dirty="0" smtClean="0"/>
              <a:t>Neurodermatitis)</a:t>
            </a:r>
          </a:p>
          <a:p>
            <a:pPr marL="806450" algn="just">
              <a:buFont typeface="Courier New" panose="02070309020205020404" pitchFamily="49" charset="0"/>
              <a:buChar char="o"/>
            </a:pPr>
            <a:r>
              <a:rPr lang="id-ID" sz="1800" dirty="0" smtClean="0"/>
              <a:t>Konstipasi Arthritis</a:t>
            </a:r>
          </a:p>
          <a:p>
            <a:pPr marL="806450" algn="just">
              <a:buFont typeface="Courier New" panose="02070309020205020404" pitchFamily="49" charset="0"/>
              <a:buChar char="o"/>
            </a:pPr>
            <a:r>
              <a:rPr lang="id-ID" sz="1800" dirty="0" smtClean="0"/>
              <a:t>Kanker</a:t>
            </a:r>
            <a:r>
              <a:rPr lang="id-ID" sz="1800" dirty="0"/>
              <a:t>, dll.</a:t>
            </a:r>
          </a:p>
        </p:txBody>
      </p:sp>
    </p:spTree>
    <p:extLst>
      <p:ext uri="{BB962C8B-B14F-4D97-AF65-F5344CB8AC3E}">
        <p14:creationId xmlns:p14="http://schemas.microsoft.com/office/powerpoint/2010/main" val="2019125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b="1" dirty="0" smtClean="0"/>
              <a:t>Solusi umum untuk menghilangkan stres</a:t>
            </a:r>
            <a:endParaRPr lang="id-ID" b="1" dirty="0"/>
          </a:p>
        </p:txBody>
      </p:sp>
      <p:sp>
        <p:nvSpPr>
          <p:cNvPr id="3" name="Content Placeholder 2"/>
          <p:cNvSpPr>
            <a:spLocks noGrp="1"/>
          </p:cNvSpPr>
          <p:nvPr>
            <p:ph idx="1"/>
          </p:nvPr>
        </p:nvSpPr>
        <p:spPr/>
        <p:txBody>
          <a:bodyPr>
            <a:normAutofit/>
          </a:bodyPr>
          <a:lstStyle/>
          <a:p>
            <a:pPr algn="just"/>
            <a:r>
              <a:rPr lang="id-ID" sz="2500" dirty="0" smtClean="0"/>
              <a:t>Melakukan hobi</a:t>
            </a:r>
          </a:p>
          <a:p>
            <a:pPr algn="just"/>
            <a:r>
              <a:rPr lang="id-ID" sz="2500" dirty="0" smtClean="0"/>
              <a:t>Komunikasi</a:t>
            </a:r>
          </a:p>
          <a:p>
            <a:pPr algn="just"/>
            <a:r>
              <a:rPr lang="id-ID" sz="2500" dirty="0" smtClean="0"/>
              <a:t>Meditasi</a:t>
            </a:r>
          </a:p>
          <a:p>
            <a:pPr algn="just"/>
            <a:r>
              <a:rPr lang="id-ID" sz="2500" dirty="0" smtClean="0"/>
              <a:t>Olahraga</a:t>
            </a:r>
          </a:p>
          <a:p>
            <a:pPr algn="just"/>
            <a:r>
              <a:rPr lang="id-ID" sz="2500" dirty="0" smtClean="0"/>
              <a:t>Rekreasi/berlibur</a:t>
            </a:r>
          </a:p>
          <a:p>
            <a:pPr algn="just"/>
            <a:r>
              <a:rPr lang="id-ID" sz="2500" dirty="0" smtClean="0"/>
              <a:t>Mendengarkan musik</a:t>
            </a:r>
          </a:p>
          <a:p>
            <a:pPr algn="just"/>
            <a:r>
              <a:rPr lang="id-ID" sz="2500" dirty="0" smtClean="0"/>
              <a:t>Berpikir positif</a:t>
            </a:r>
            <a:endParaRPr lang="id-ID" sz="2500" dirty="0"/>
          </a:p>
        </p:txBody>
      </p:sp>
    </p:spTree>
    <p:extLst>
      <p:ext uri="{BB962C8B-B14F-4D97-AF65-F5344CB8AC3E}">
        <p14:creationId xmlns:p14="http://schemas.microsoft.com/office/powerpoint/2010/main" val="14758370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b="1" dirty="0" smtClean="0"/>
              <a:t>Pengaruh musik dalam menghilangkan stres</a:t>
            </a:r>
            <a:endParaRPr lang="id-ID" b="1" dirty="0"/>
          </a:p>
        </p:txBody>
      </p:sp>
      <p:sp>
        <p:nvSpPr>
          <p:cNvPr id="3" name="Content Placeholder 2"/>
          <p:cNvSpPr>
            <a:spLocks noGrp="1"/>
          </p:cNvSpPr>
          <p:nvPr>
            <p:ph idx="1"/>
          </p:nvPr>
        </p:nvSpPr>
        <p:spPr/>
        <p:txBody>
          <a:bodyPr>
            <a:noAutofit/>
          </a:bodyPr>
          <a:lstStyle/>
          <a:p>
            <a:pPr algn="just"/>
            <a:r>
              <a:rPr lang="id-ID" sz="3000" dirty="0"/>
              <a:t>M</a:t>
            </a:r>
            <a:r>
              <a:rPr lang="id-ID" sz="3000" dirty="0" smtClean="0"/>
              <a:t>endengarkan </a:t>
            </a:r>
            <a:r>
              <a:rPr lang="id-ID" sz="3000" dirty="0"/>
              <a:t>musik favorit selama 30 menit mampu melepaskan zat endorphin untuk mengurangi stres dan menghilangkan rasa sakit. Hal ini juga semakin baik sebab tubuh menjadi selaras dengan suara musik yang didengarkan. Akibatnya, relaksasi menjadi meningkat, otot-otot tidak tegang, detak jantung melambat, dan energipun meningkatkan sesuai dengan irama.</a:t>
            </a:r>
          </a:p>
        </p:txBody>
      </p:sp>
    </p:spTree>
    <p:extLst>
      <p:ext uri="{BB962C8B-B14F-4D97-AF65-F5344CB8AC3E}">
        <p14:creationId xmlns:p14="http://schemas.microsoft.com/office/powerpoint/2010/main" val="8238504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b="1" dirty="0" smtClean="0"/>
              <a:t>Mengubah rutinitas menjadi hobi</a:t>
            </a:r>
            <a:endParaRPr lang="id-ID" b="1" dirty="0"/>
          </a:p>
        </p:txBody>
      </p:sp>
      <p:sp>
        <p:nvSpPr>
          <p:cNvPr id="3" name="Content Placeholder 2"/>
          <p:cNvSpPr>
            <a:spLocks noGrp="1"/>
          </p:cNvSpPr>
          <p:nvPr>
            <p:ph idx="1"/>
          </p:nvPr>
        </p:nvSpPr>
        <p:spPr/>
        <p:txBody>
          <a:bodyPr>
            <a:normAutofit/>
          </a:bodyPr>
          <a:lstStyle/>
          <a:p>
            <a:pPr algn="just"/>
            <a:r>
              <a:rPr lang="id-ID" sz="3000" dirty="0" smtClean="0"/>
              <a:t>Beberapa pakar psikologi mengatakan jika hobi dijadikan sebagai pekerjaan maka tentunya pekerjaan tersebut membuat kita tidak akan bosan. Sehingga dianjurkan jika seseorang menekuni dan menjalani pekerjaan maka jalani pekerjaan itu didasari atas hobi bukan karena terpaksa.</a:t>
            </a:r>
          </a:p>
        </p:txBody>
      </p:sp>
    </p:spTree>
    <p:extLst>
      <p:ext uri="{BB962C8B-B14F-4D97-AF65-F5344CB8AC3E}">
        <p14:creationId xmlns:p14="http://schemas.microsoft.com/office/powerpoint/2010/main" val="39209966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194127"/>
            <a:ext cx="10178322" cy="1492132"/>
          </a:xfrm>
        </p:spPr>
        <p:txBody>
          <a:bodyPr>
            <a:normAutofit fontScale="90000"/>
          </a:bodyPr>
          <a:lstStyle/>
          <a:p>
            <a:pPr algn="ctr"/>
            <a:r>
              <a:rPr lang="id-ID" b="1" dirty="0" smtClean="0"/>
              <a:t>Persahabatan sejati dengan keluarga harmonis yang mampu menghilangkan stres</a:t>
            </a:r>
            <a:endParaRPr lang="id-ID" b="1" dirty="0"/>
          </a:p>
        </p:txBody>
      </p:sp>
      <p:sp>
        <p:nvSpPr>
          <p:cNvPr id="3" name="Content Placeholder 2"/>
          <p:cNvSpPr>
            <a:spLocks noGrp="1"/>
          </p:cNvSpPr>
          <p:nvPr>
            <p:ph idx="1"/>
          </p:nvPr>
        </p:nvSpPr>
        <p:spPr>
          <a:xfrm>
            <a:off x="1251678" y="2353236"/>
            <a:ext cx="10178322" cy="3593591"/>
          </a:xfrm>
        </p:spPr>
        <p:txBody>
          <a:bodyPr>
            <a:normAutofit/>
          </a:bodyPr>
          <a:lstStyle/>
          <a:p>
            <a:pPr algn="just"/>
            <a:r>
              <a:rPr lang="id-ID" sz="2500" dirty="0" smtClean="0"/>
              <a:t>Para ahli menemukan bahwa dukungan sosial adalah salah satu sumber terbesar untuk melepaskan stres. Keluarga yang akrab dan ikatan sosial yang tercipta oleh komunikasi interpersonal yang akrab mempunyai pengaruh besar atas interpretasi kita yang positif mengenai peristiwa-peristiwa.</a:t>
            </a:r>
            <a:endParaRPr lang="id-ID" sz="2500" dirty="0"/>
          </a:p>
        </p:txBody>
      </p:sp>
    </p:spTree>
    <p:extLst>
      <p:ext uri="{BB962C8B-B14F-4D97-AF65-F5344CB8AC3E}">
        <p14:creationId xmlns:p14="http://schemas.microsoft.com/office/powerpoint/2010/main" val="2437221684"/>
      </p:ext>
    </p:extLst>
  </p:cSld>
  <p:clrMapOvr>
    <a:masterClrMapping/>
  </p:clrMapOvr>
</p:sld>
</file>

<file path=ppt/theme/theme1.xml><?xml version="1.0" encoding="utf-8"?>
<a:theme xmlns:a="http://schemas.openxmlformats.org/drawingml/2006/main" name="Badg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D71F8F05-6246-47AF-9E68-E57F6C93F792}"/>
    </a:ext>
  </a:extLst>
</a:theme>
</file>

<file path=docProps/app.xml><?xml version="1.0" encoding="utf-8"?>
<Properties xmlns="http://schemas.openxmlformats.org/officeDocument/2006/extended-properties" xmlns:vt="http://schemas.openxmlformats.org/officeDocument/2006/docPropsVTypes">
  <Template>Badge</Template>
  <TotalTime>107</TotalTime>
  <Words>472</Words>
  <Application>Microsoft Office PowerPoint</Application>
  <PresentationFormat>Widescreen</PresentationFormat>
  <Paragraphs>38</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Courier New</vt:lpstr>
      <vt:lpstr>Gill Sans MT</vt:lpstr>
      <vt:lpstr>Impact</vt:lpstr>
      <vt:lpstr>Badge</vt:lpstr>
      <vt:lpstr>BAB 12 STRESS DAN SOLUSINYA</vt:lpstr>
      <vt:lpstr>Definisi stres</vt:lpstr>
      <vt:lpstr>Faktor penyebab stres</vt:lpstr>
      <vt:lpstr>Perubahan dan dampaknya pada stres</vt:lpstr>
      <vt:lpstr>Solusi umum untuk menghilangkan stres</vt:lpstr>
      <vt:lpstr>Pengaruh musik dalam menghilangkan stres</vt:lpstr>
      <vt:lpstr>Mengubah rutinitas menjadi hobi</vt:lpstr>
      <vt:lpstr>Persahabatan sejati dengan keluarga harmonis yang mampu menghilangkan stres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BAB 12 STRESS DAN SOLUSINYA</dc:title>
  <dc:creator>HP</dc:creator>
  <cp:lastModifiedBy>Tazkiya Laras Pramesti Eska</cp:lastModifiedBy>
  <cp:revision>8</cp:revision>
  <dcterms:created xsi:type="dcterms:W3CDTF">2017-01-22T12:50:32Z</dcterms:created>
  <dcterms:modified xsi:type="dcterms:W3CDTF">2017-01-28T13:58:14Z</dcterms:modified>
</cp:coreProperties>
</file>