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6656-E879-4E46-8EC3-1F75EEFDE5A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B348229-57EF-49DC-8785-BBB5B82D0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5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6656-E879-4E46-8EC3-1F75EEFDE5A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348229-57EF-49DC-8785-BBB5B82D0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7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6656-E879-4E46-8EC3-1F75EEFDE5A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348229-57EF-49DC-8785-BBB5B82D0B3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2282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6656-E879-4E46-8EC3-1F75EEFDE5A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348229-57EF-49DC-8785-BBB5B82D0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05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6656-E879-4E46-8EC3-1F75EEFDE5A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348229-57EF-49DC-8785-BBB5B82D0B3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6584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6656-E879-4E46-8EC3-1F75EEFDE5A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348229-57EF-49DC-8785-BBB5B82D0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13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6656-E879-4E46-8EC3-1F75EEFDE5A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8229-57EF-49DC-8785-BBB5B82D0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84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6656-E879-4E46-8EC3-1F75EEFDE5A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8229-57EF-49DC-8785-BBB5B82D0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2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6656-E879-4E46-8EC3-1F75EEFDE5A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8229-57EF-49DC-8785-BBB5B82D0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5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6656-E879-4E46-8EC3-1F75EEFDE5A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348229-57EF-49DC-8785-BBB5B82D0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77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6656-E879-4E46-8EC3-1F75EEFDE5A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348229-57EF-49DC-8785-BBB5B82D0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6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6656-E879-4E46-8EC3-1F75EEFDE5A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348229-57EF-49DC-8785-BBB5B82D0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6656-E879-4E46-8EC3-1F75EEFDE5A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8229-57EF-49DC-8785-BBB5B82D0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6656-E879-4E46-8EC3-1F75EEFDE5A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8229-57EF-49DC-8785-BBB5B82D0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9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6656-E879-4E46-8EC3-1F75EEFDE5A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8229-57EF-49DC-8785-BBB5B82D0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66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6656-E879-4E46-8EC3-1F75EEFDE5A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348229-57EF-49DC-8785-BBB5B82D0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1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86656-E879-4E46-8EC3-1F75EEFDE5A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348229-57EF-49DC-8785-BBB5B82D0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8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518375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BAB 11</a:t>
            </a:r>
            <a:br>
              <a:rPr lang="en-US" dirty="0" smtClean="0"/>
            </a:br>
            <a:r>
              <a:rPr lang="en-US" dirty="0" smtClean="0"/>
              <a:t>PERSEPSI DAN PENGAMBILAN KEPUTUSAN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593207"/>
            <a:ext cx="8915399" cy="231045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Kelompok</a:t>
            </a:r>
            <a:r>
              <a:rPr lang="en-US" dirty="0"/>
              <a:t> 6</a:t>
            </a:r>
          </a:p>
          <a:p>
            <a:r>
              <a:rPr lang="en-US" dirty="0"/>
              <a:t>Tazkiya Laras P. E. / 1401150313</a:t>
            </a:r>
          </a:p>
          <a:p>
            <a:r>
              <a:rPr lang="en-US" dirty="0"/>
              <a:t>M. </a:t>
            </a:r>
            <a:r>
              <a:rPr lang="en-US" dirty="0" err="1"/>
              <a:t>Rizky</a:t>
            </a:r>
            <a:r>
              <a:rPr lang="en-US" dirty="0"/>
              <a:t> </a:t>
            </a:r>
            <a:r>
              <a:rPr lang="en-US" dirty="0" err="1"/>
              <a:t>Rihardiansyah</a:t>
            </a:r>
            <a:r>
              <a:rPr lang="en-US" dirty="0"/>
              <a:t> / 1401154201</a:t>
            </a:r>
          </a:p>
          <a:p>
            <a:r>
              <a:rPr lang="en-US" dirty="0" err="1"/>
              <a:t>Nurvi</a:t>
            </a:r>
            <a:r>
              <a:rPr lang="en-US" dirty="0"/>
              <a:t> </a:t>
            </a:r>
            <a:r>
              <a:rPr lang="en-US" dirty="0" err="1"/>
              <a:t>Apriana</a:t>
            </a:r>
            <a:r>
              <a:rPr lang="en-US" dirty="0"/>
              <a:t> Yusuf / 1401154215</a:t>
            </a:r>
          </a:p>
          <a:p>
            <a:r>
              <a:rPr lang="en-US" dirty="0"/>
              <a:t>Monica </a:t>
            </a:r>
            <a:r>
              <a:rPr lang="en-US" dirty="0" err="1"/>
              <a:t>Octaviani</a:t>
            </a:r>
            <a:r>
              <a:rPr lang="en-US" dirty="0"/>
              <a:t> </a:t>
            </a:r>
            <a:r>
              <a:rPr lang="en-US" dirty="0" err="1"/>
              <a:t>Putri</a:t>
            </a:r>
            <a:r>
              <a:rPr lang="en-US" dirty="0"/>
              <a:t> / 1401154411</a:t>
            </a:r>
          </a:p>
          <a:p>
            <a:r>
              <a:rPr lang="en-US" dirty="0" err="1"/>
              <a:t>Shabrina</a:t>
            </a:r>
            <a:r>
              <a:rPr lang="en-US" dirty="0"/>
              <a:t> </a:t>
            </a:r>
            <a:r>
              <a:rPr lang="en-US" dirty="0" err="1"/>
              <a:t>Khairunnisa</a:t>
            </a:r>
            <a:r>
              <a:rPr lang="en-US" dirty="0"/>
              <a:t> W / 1401154481</a:t>
            </a:r>
          </a:p>
          <a:p>
            <a:r>
              <a:rPr lang="en-US" dirty="0"/>
              <a:t>MB-39-05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74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proses </a:t>
            </a:r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berawal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identifikasi</a:t>
            </a:r>
            <a:r>
              <a:rPr lang="en-US" dirty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terbentuknya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menyeleksi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orang yang </a:t>
            </a:r>
            <a:r>
              <a:rPr lang="en-US" dirty="0" err="1" smtClean="0"/>
              <a:t>diseliksi</a:t>
            </a:r>
            <a:r>
              <a:rPr lang="en-US" dirty="0" smtClean="0"/>
              <a:t> </a:t>
            </a:r>
            <a:r>
              <a:rPr lang="en-US" dirty="0" err="1" smtClean="0"/>
              <a:t>visioner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memajukan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Kumpulan orang yang </a:t>
            </a:r>
            <a:r>
              <a:rPr lang="en-US" dirty="0" err="1" smtClean="0"/>
              <a:t>bervisi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21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Tahap-tahap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Mendefiniskan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gamblang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Mmebuat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dimunculkan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menyusunnya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agar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sistematika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terkendali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gambran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tajam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Memetakan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kelompoknya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dibarengi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model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yang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97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Prosesnya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03"/>
          <a:stretch/>
        </p:blipFill>
        <p:spPr>
          <a:xfrm>
            <a:off x="2592925" y="1725769"/>
            <a:ext cx="5615188" cy="4508052"/>
          </a:xfrm>
        </p:spPr>
      </p:pic>
    </p:spTree>
    <p:extLst>
      <p:ext uri="{BB962C8B-B14F-4D97-AF65-F5344CB8AC3E}">
        <p14:creationId xmlns:p14="http://schemas.microsoft.com/office/powerpoint/2010/main" val="3980540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: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alternative,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focus yang </a:t>
            </a:r>
            <a:r>
              <a:rPr lang="en-US" dirty="0" err="1" smtClean="0"/>
              <a:t>dituju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: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minimnya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: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.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tawar</a:t>
            </a:r>
            <a:r>
              <a:rPr lang="en-US" dirty="0" smtClean="0"/>
              <a:t> </a:t>
            </a:r>
            <a:r>
              <a:rPr lang="en-US" dirty="0" err="1" smtClean="0"/>
              <a:t>menawar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2725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putuskan</a:t>
            </a:r>
            <a:r>
              <a:rPr lang="en-US" dirty="0" smtClean="0"/>
              <a:t>,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077" y="2125662"/>
            <a:ext cx="3837904" cy="4545593"/>
          </a:xfrm>
        </p:spPr>
      </p:pic>
    </p:spTree>
    <p:extLst>
      <p:ext uri="{BB962C8B-B14F-4D97-AF65-F5344CB8AC3E}">
        <p14:creationId xmlns:p14="http://schemas.microsoft.com/office/powerpoint/2010/main" val="167889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penciptaan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92925" y="2494209"/>
            <a:ext cx="8915400" cy="3777622"/>
          </a:xfrm>
        </p:spPr>
        <p:txBody>
          <a:bodyPr/>
          <a:lstStyle/>
          <a:p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: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yang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sofety</a:t>
            </a:r>
            <a:r>
              <a:rPr lang="en-US" dirty="0" smtClean="0"/>
              <a:t> player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follower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.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investor </a:t>
            </a:r>
            <a:r>
              <a:rPr lang="en-US" dirty="0" err="1" smtClean="0"/>
              <a:t>bertipe</a:t>
            </a:r>
            <a:r>
              <a:rPr lang="en-US" dirty="0" smtClean="0"/>
              <a:t> safety player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di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Hati-hati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: sang decision maker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berhati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 </a:t>
            </a:r>
            <a:r>
              <a:rPr lang="en-US" dirty="0" err="1" smtClean="0"/>
              <a:t>Keputusannya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: decision maker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resikonya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pula </a:t>
            </a:r>
            <a:r>
              <a:rPr lang="en-US" dirty="0" err="1" smtClean="0"/>
              <a:t>keuntungan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dapatkan</a:t>
            </a:r>
            <a:r>
              <a:rPr lang="en-US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13028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</TotalTime>
  <Words>375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BAB 11 PERSEPSI DAN PENGAMBILAN KEPUTUSAN</vt:lpstr>
      <vt:lpstr>Pengertian Keputusan dan Hubungannya dengan Perilaku Organisasi</vt:lpstr>
      <vt:lpstr>Tahap-tahap Pengambilan Keputusan dan Prosesnya</vt:lpstr>
      <vt:lpstr>Prosesnya</vt:lpstr>
      <vt:lpstr>Pengambilan Keputusan Dalam Berbagai Kondisi</vt:lpstr>
      <vt:lpstr>Penggunaan Pohon Keputusan dalam Mengambil Keputusan</vt:lpstr>
      <vt:lpstr>Peranan konsep pengambilan keputusan dalam mendukung penciptaan kualitas manajemen kinerja bagi organisasi.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Tazkiya Laras Pramesti Eska</dc:creator>
  <cp:lastModifiedBy>Tazkiya Laras Pramesti Eska</cp:lastModifiedBy>
  <cp:revision>6</cp:revision>
  <dcterms:created xsi:type="dcterms:W3CDTF">2017-01-28T12:57:12Z</dcterms:created>
  <dcterms:modified xsi:type="dcterms:W3CDTF">2017-01-28T13:57:42Z</dcterms:modified>
</cp:coreProperties>
</file>