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2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4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7091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35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304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79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3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6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5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2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2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2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0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4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7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AA3D4-FF50-45D9-AF31-B78AEB77C9C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07C4B7-0189-41FE-A041-6E2131FD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6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BAB 1</a:t>
            </a:r>
            <a:br>
              <a:rPr lang="en-US" dirty="0" smtClean="0"/>
            </a:br>
            <a:r>
              <a:rPr lang="en-US" smtClean="0"/>
              <a:t>Perilaku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rganisasi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048000"/>
            <a:ext cx="6347714" cy="2993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Kelompok</a:t>
            </a:r>
            <a:r>
              <a:rPr lang="en-US" dirty="0" smtClean="0"/>
              <a:t> 6</a:t>
            </a:r>
          </a:p>
          <a:p>
            <a:r>
              <a:rPr lang="en-US" dirty="0" smtClean="0"/>
              <a:t>Tazkiya </a:t>
            </a:r>
            <a:r>
              <a:rPr lang="en-US" dirty="0" smtClean="0"/>
              <a:t>Laras P. E. / 1401150313</a:t>
            </a:r>
          </a:p>
          <a:p>
            <a:r>
              <a:rPr lang="en-US" dirty="0" smtClean="0"/>
              <a:t>M. </a:t>
            </a:r>
            <a:r>
              <a:rPr lang="en-US" dirty="0" err="1" smtClean="0"/>
              <a:t>Rizky</a:t>
            </a:r>
            <a:r>
              <a:rPr lang="en-US" dirty="0" smtClean="0"/>
              <a:t> </a:t>
            </a:r>
            <a:r>
              <a:rPr lang="en-US" dirty="0" err="1" smtClean="0"/>
              <a:t>Rihardiansyah</a:t>
            </a:r>
            <a:r>
              <a:rPr lang="en-US" dirty="0" smtClean="0"/>
              <a:t> / 1401154201</a:t>
            </a:r>
          </a:p>
          <a:p>
            <a:r>
              <a:rPr lang="en-US" dirty="0" err="1" smtClean="0"/>
              <a:t>Nurvi</a:t>
            </a:r>
            <a:r>
              <a:rPr lang="en-US" dirty="0" smtClean="0"/>
              <a:t> </a:t>
            </a:r>
            <a:r>
              <a:rPr lang="en-US" dirty="0" err="1" smtClean="0"/>
              <a:t>Apriana</a:t>
            </a:r>
            <a:r>
              <a:rPr lang="en-US" dirty="0" smtClean="0"/>
              <a:t> Yusuf / 1401154215</a:t>
            </a:r>
          </a:p>
          <a:p>
            <a:r>
              <a:rPr lang="en-US" dirty="0" smtClean="0"/>
              <a:t>Monica </a:t>
            </a:r>
            <a:r>
              <a:rPr lang="en-US" dirty="0" err="1" smtClean="0"/>
              <a:t>Octaviani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 / 1401154411</a:t>
            </a:r>
          </a:p>
          <a:p>
            <a:r>
              <a:rPr lang="en-US" dirty="0" err="1" smtClean="0"/>
              <a:t>Shabrina</a:t>
            </a:r>
            <a:r>
              <a:rPr lang="en-US" dirty="0" smtClean="0"/>
              <a:t> </a:t>
            </a:r>
            <a:r>
              <a:rPr lang="en-US" dirty="0" err="1" smtClean="0"/>
              <a:t>Khairunnisa</a:t>
            </a:r>
            <a:r>
              <a:rPr lang="en-US" dirty="0" smtClean="0"/>
              <a:t> W / 1401154481</a:t>
            </a:r>
          </a:p>
          <a:p>
            <a:r>
              <a:rPr lang="en-US" dirty="0" smtClean="0"/>
              <a:t>MB-39-05</a:t>
            </a:r>
          </a:p>
        </p:txBody>
      </p:sp>
    </p:spTree>
    <p:extLst>
      <p:ext uri="{BB962C8B-B14F-4D97-AF65-F5344CB8AC3E}">
        <p14:creationId xmlns:p14="http://schemas.microsoft.com/office/powerpoint/2010/main" val="19692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r>
              <a:rPr lang="en-US" sz="2800" dirty="0" err="1" smtClean="0"/>
              <a:t>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rganisasi</a:t>
            </a:r>
            <a:r>
              <a:rPr lang="en-US" dirty="0" smtClean="0"/>
              <a:t> di </a:t>
            </a:r>
            <a:r>
              <a:rPr lang="en-US" dirty="0" err="1" smtClean="0"/>
              <a:t>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multi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terkecuali</a:t>
            </a:r>
            <a:r>
              <a:rPr lang="en-US" dirty="0" smtClean="0"/>
              <a:t> </a:t>
            </a:r>
            <a:r>
              <a:rPr lang="en-US" dirty="0" err="1" smtClean="0"/>
              <a:t>keuasan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pemiliknya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err="1" smtClean="0"/>
              <a:t>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telaah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orang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6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a.)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err="1" smtClean="0"/>
              <a:t>Menganut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vertikal,yaitu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perintah,kebijakan,aturan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petunjuk</a:t>
            </a:r>
            <a:r>
              <a:rPr lang="en-US" sz="2000" dirty="0" smtClean="0"/>
              <a:t> </a:t>
            </a:r>
            <a:r>
              <a:rPr lang="en-US" sz="2000" dirty="0" err="1" smtClean="0"/>
              <a:t>penugasan</a:t>
            </a:r>
            <a:r>
              <a:rPr lang="en-US" sz="2000" dirty="0" smtClean="0"/>
              <a:t> </a:t>
            </a:r>
            <a:r>
              <a:rPr lang="en-US" sz="2000" dirty="0" err="1" smtClean="0"/>
              <a:t>bersumber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b.)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menempatkan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terpisah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jawabnya</a:t>
            </a:r>
            <a:r>
              <a:rPr lang="en-US" sz="2000" dirty="0" smtClean="0"/>
              <a:t> </a:t>
            </a:r>
            <a:r>
              <a:rPr lang="en-US" sz="2000" dirty="0" err="1" smtClean="0"/>
              <a:t>masing</a:t>
            </a:r>
            <a:r>
              <a:rPr lang="en-US" sz="2000" dirty="0" smtClean="0"/>
              <a:t> </a:t>
            </a:r>
            <a:r>
              <a:rPr lang="en-US" sz="2000" dirty="0" err="1" smtClean="0"/>
              <a:t>masing,namun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koordinasi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continue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agar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terselesaikan</a:t>
            </a: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c.)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penggabungan</a:t>
            </a:r>
            <a:r>
              <a:rPr lang="en-US" sz="2000" dirty="0" smtClean="0"/>
              <a:t> model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staf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kelemahan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timbul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349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Tertutup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Terbuka</a:t>
            </a:r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000" dirty="0" err="1" smtClean="0"/>
              <a:t>Organisasi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menganut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tertutup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.</a:t>
            </a:r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err="1" smtClean="0"/>
              <a:t>Organisasi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962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era </a:t>
            </a:r>
            <a:r>
              <a:rPr lang="en-US" dirty="0" err="1" smtClean="0"/>
              <a:t>globalisasi</a:t>
            </a:r>
            <a:r>
              <a:rPr lang="en-US" dirty="0" smtClean="0"/>
              <a:t> yang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global,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dasarnya</a:t>
            </a:r>
            <a:r>
              <a:rPr lang="en-US" sz="2000" dirty="0" smtClean="0"/>
              <a:t> </a:t>
            </a:r>
            <a:r>
              <a:rPr lang="en-US" sz="2000" dirty="0" err="1" smtClean="0"/>
              <a:t>berpusat</a:t>
            </a:r>
            <a:r>
              <a:rPr lang="en-US" sz="2000" dirty="0" smtClean="0"/>
              <a:t> di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sumberdaya</a:t>
            </a:r>
            <a:r>
              <a:rPr lang="en-US" sz="2000" dirty="0" smtClean="0"/>
              <a:t> 	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lain.</a:t>
            </a:r>
          </a:p>
          <a:p>
            <a:pPr marL="0" indent="0">
              <a:buNone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perusahaab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-Perusahaan </a:t>
            </a:r>
            <a:r>
              <a:rPr lang="en-US" dirty="0" err="1" smtClean="0"/>
              <a:t>Multinasional</a:t>
            </a:r>
            <a:r>
              <a:rPr lang="en-US" dirty="0" smtClean="0"/>
              <a:t> </a:t>
            </a:r>
            <a:r>
              <a:rPr lang="en-US" sz="2000" dirty="0" err="1" smtClean="0"/>
              <a:t>terbentuk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	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begitu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era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8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uatu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rganisasi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Global</a:t>
            </a:r>
          </a:p>
          <a:p>
            <a:pPr marL="514350" indent="-514350">
              <a:buAutoNum type="alphaLcPeriod"/>
            </a:pPr>
            <a:r>
              <a:rPr lang="en-US" sz="2000" dirty="0" err="1" smtClean="0"/>
              <a:t>Pembentukan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komunitas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lama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di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endParaRPr lang="en-US" sz="2000" dirty="0" smtClean="0"/>
          </a:p>
          <a:p>
            <a:pPr marL="514350" indent="-514350">
              <a:buAutoNum type="alphaLcPeriod"/>
            </a:pP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menerapkan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mempertahankan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represtatif</a:t>
            </a:r>
            <a:r>
              <a:rPr lang="en-US" sz="2000" dirty="0" smtClean="0"/>
              <a:t> (</a:t>
            </a:r>
            <a:r>
              <a:rPr lang="en-US" sz="2000" dirty="0" err="1" smtClean="0"/>
              <a:t>mewakili</a:t>
            </a:r>
            <a:r>
              <a:rPr lang="en-US" sz="2000" dirty="0" smtClean="0"/>
              <a:t>)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endParaRPr lang="en-US" sz="2000" dirty="0" smtClean="0"/>
          </a:p>
          <a:p>
            <a:pPr marL="514350" indent="-514350">
              <a:buAutoNum type="alphaLcPeriod"/>
            </a:pP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bandholders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endParaRPr lang="en-US" sz="2000" dirty="0" smtClean="0"/>
          </a:p>
          <a:p>
            <a:pPr marL="514350" indent="-514350">
              <a:buAutoNum type="alphaLcPeriod"/>
            </a:pP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peta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endParaRPr lang="en-US" sz="2000" dirty="0" smtClean="0"/>
          </a:p>
          <a:p>
            <a:pPr marL="514350" indent="-514350">
              <a:buAutoNum type="alphaLcPeriod"/>
            </a:pP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dagang</a:t>
            </a:r>
            <a:r>
              <a:rPr lang="en-US" sz="2000" dirty="0" smtClean="0"/>
              <a:t> </a:t>
            </a:r>
            <a:r>
              <a:rPr lang="en-US" sz="2000" dirty="0" err="1" smtClean="0"/>
              <a:t>interasional</a:t>
            </a:r>
            <a:endParaRPr lang="en-US" sz="2000" dirty="0" smtClean="0"/>
          </a:p>
          <a:p>
            <a:pPr marL="514350" indent="-514350">
              <a:buAutoNum type="alphaLcPeriod"/>
            </a:pP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endParaRPr lang="en-US" sz="2000" dirty="0" smtClean="0"/>
          </a:p>
          <a:p>
            <a:pPr marL="514350" indent="-514350">
              <a:buAutoNum type="alphaLcPeriod"/>
            </a:pPr>
            <a:r>
              <a:rPr lang="en-US" sz="2000" dirty="0" err="1" smtClean="0"/>
              <a:t>Penerapan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terbuka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10303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48</TotalTime>
  <Words>312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BAB 1 Perilaku Organisasi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Prilaku Organisasi</dc:title>
  <dc:creator>ismail - [2010]</dc:creator>
  <cp:lastModifiedBy>Tazkiya Laras Pramesti Eska</cp:lastModifiedBy>
  <cp:revision>8</cp:revision>
  <dcterms:created xsi:type="dcterms:W3CDTF">2017-01-25T14:01:02Z</dcterms:created>
  <dcterms:modified xsi:type="dcterms:W3CDTF">2017-01-28T13:49:55Z</dcterms:modified>
</cp:coreProperties>
</file>