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1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7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1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4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4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1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17C7-9332-4AC4-86FE-3C576451F1C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B183D-4EF0-42A6-A30F-C3EA54C17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lama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orang-orang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.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orang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4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/</a:t>
            </a:r>
            <a:r>
              <a:rPr lang="en-US" dirty="0" err="1" smtClean="0"/>
              <a:t>urusanya</a:t>
            </a:r>
            <a:endParaRPr lang="en-US" dirty="0" smtClean="0"/>
          </a:p>
          <a:p>
            <a:r>
              <a:rPr lang="en-US" dirty="0" err="1" smtClean="0"/>
              <a:t>Dikategorikrikan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normal</a:t>
            </a:r>
          </a:p>
          <a:p>
            <a:r>
              <a:rPr lang="en-US" dirty="0" err="1" smtClean="0"/>
              <a:t>Menwarkan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endParaRPr lang="en-US" dirty="0" smtClean="0"/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para manager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 smtClean="0"/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7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level,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orang </a:t>
            </a:r>
            <a:r>
              <a:rPr lang="en-US" dirty="0" err="1" smtClean="0"/>
              <a:t>oramg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4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Pebedaan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denganpsikologi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penjelasanya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, proses,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PO </a:t>
            </a:r>
            <a:r>
              <a:rPr lang="en-US" dirty="0" err="1" smtClean="0"/>
              <a:t>dengan</a:t>
            </a:r>
            <a:r>
              <a:rPr lang="en-US" dirty="0" smtClean="0"/>
              <a:t> SDM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endParaRPr lang="en-US" dirty="0" smtClean="0"/>
          </a:p>
          <a:p>
            <a:r>
              <a:rPr lang="en-US" dirty="0" err="1" smtClean="0"/>
              <a:t>Sosiologi</a:t>
            </a:r>
            <a:endParaRPr lang="en-US" dirty="0" smtClean="0"/>
          </a:p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antropologi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6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Definisi Perilaku Organisasi</vt:lpstr>
      <vt:lpstr>Ruang Lingkup</vt:lpstr>
      <vt:lpstr>Tujuan Mempelajari Ilmu Perilaku Organisasi</vt:lpstr>
      <vt:lpstr>Ruang Lingkup Kajian Ilmu Organisasi</vt:lpstr>
      <vt:lpstr>Pebedaan ilmu organisasi dengan ilmu yang sejenis </vt:lpstr>
      <vt:lpstr>Ilmu Yang Mendukung Ilmu Perilaku Organisasi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Perilaku Organisasi</dc:title>
  <dc:creator>Awliyya Ibrahim Shah</dc:creator>
  <cp:lastModifiedBy>Awliyya Ibrahim Shah</cp:lastModifiedBy>
  <cp:revision>3</cp:revision>
  <dcterms:created xsi:type="dcterms:W3CDTF">2017-02-15T06:36:23Z</dcterms:created>
  <dcterms:modified xsi:type="dcterms:W3CDTF">2017-02-15T07:05:25Z</dcterms:modified>
</cp:coreProperties>
</file>