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SIKAP DAN KEPUASAN KERJA</a:t>
            </a:r>
            <a:endParaRPr lang="id-ID" sz="4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5184492"/>
            <a:ext cx="10058400" cy="1143000"/>
          </a:xfrm>
        </p:spPr>
        <p:txBody>
          <a:bodyPr>
            <a:normAutofit fontScale="47500" lnSpcReduction="20000"/>
          </a:bodyPr>
          <a:lstStyle/>
          <a:p>
            <a:pPr algn="r"/>
            <a:endParaRPr lang="id-ID" dirty="0"/>
          </a:p>
          <a:p>
            <a:pPr algn="r"/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 ii</a:t>
            </a:r>
          </a:p>
          <a:p>
            <a:pPr algn="r"/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id-ID" dirty="0"/>
          </a:p>
          <a:p>
            <a:endParaRPr lang="id-ID" dirty="0"/>
          </a:p>
        </p:txBody>
      </p:sp>
      <p:pic>
        <p:nvPicPr>
          <p:cNvPr id="4" name="Picture 3" descr="Image result for logo tel-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718" y="4429115"/>
            <a:ext cx="746551" cy="727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8163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SIKAP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Sikap adalah pernyataan-pernyataan evaluatif mengenai objek, orang atau peristiwa. Komponen utama dari sikap adalah </a:t>
            </a:r>
            <a:r>
              <a:rPr lang="id-ID" b="1" dirty="0"/>
              <a:t>komponen kognitif </a:t>
            </a:r>
            <a:r>
              <a:rPr lang="id-ID" dirty="0"/>
              <a:t> dan </a:t>
            </a:r>
            <a:r>
              <a:rPr lang="id-ID" b="1" dirty="0"/>
              <a:t>komponen afektif. </a:t>
            </a:r>
            <a:endParaRPr lang="id-ID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Komponen </a:t>
            </a:r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Kognitif,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opini atau segmen kepercayaan dari suatu sikap. Contohnya adalah “Atasan saya memberikan jabatan kepada rekan kerja yang kurang pantas mendapatkannya, atasan saya tidak adil”.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Komponen </a:t>
            </a:r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Afektif,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yaitu segmen perasaan atau emosional dari suatu sikap. Contohnya adalah “saya tidak menyukai atasan saya”.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Komponen </a:t>
            </a:r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Perilaku,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yaitu sebuah maksud untuk berperilaku tertentu terhadap seseorang atau sesuatu. Contohnya adalah “Saya akan mencari pekerjaan lain”.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50812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69699"/>
            <a:ext cx="10058400" cy="1450757"/>
          </a:xfrm>
        </p:spPr>
        <p:txBody>
          <a:bodyPr/>
          <a:lstStyle/>
          <a:p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Sikap Kerja yang Utama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Beberapa sikap penting adalah dukungan organisasi yang dihargai dan keterlibatan kerja.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Kepuasan kerja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adalah suatu perasaan positif tentang pekerjaan yang dihasilkan dari suatu evaluasi.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Keterlibatan kerja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adalah tingkat dimana seseorang mengidentifikasi sebuah pekerjaan secara aktif berpatisipasi di dalamnya.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Pemberdayaan psikologis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adalah kepercayaan pekerja dalam tingkat dimana mereka mempengaruhi lingkungan kerjanya.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Komitmen organisasi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adalah tungkat dimana seorang pekerja mengidentifikasi sebuah organisasi, tujuan dan harapannya agar tetap menjadi anggota.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Dukungan organisasi yang dirasakan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adalah tingkat dimana pekerja mempercaya organisasi, menilai kontribusinya dan peduli mengenai kesejahteraan mereka.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Keterlibatan pekerja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adalah keterlibatan seorang individu, kepuasan, dan antusiasmen terhadap pekerjaan yang dilakukannya.</a:t>
            </a:r>
          </a:p>
          <a:p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52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82951"/>
            <a:ext cx="10058400" cy="1450757"/>
          </a:xfrm>
        </p:spPr>
        <p:txBody>
          <a:bodyPr/>
          <a:lstStyle/>
          <a:p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Kepuasan Kerja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Dampak pekerja yang puas dan tidak puas terhadap tempat kerja yaitu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d-ID" b="1" dirty="0"/>
              <a:t>Keluar 	</a:t>
            </a:r>
            <a:r>
              <a:rPr lang="id-ID" b="1" dirty="0" smtClean="0"/>
              <a:t>: </a:t>
            </a:r>
            <a:r>
              <a:rPr lang="id-ID" dirty="0"/>
              <a:t>K</a:t>
            </a:r>
            <a:r>
              <a:rPr lang="id-ID" dirty="0" smtClean="0"/>
              <a:t>etidakpuasan </a:t>
            </a:r>
            <a:r>
              <a:rPr lang="id-ID" dirty="0"/>
              <a:t>yang diungkapkan melalui perilaku yang mengarah pada </a:t>
            </a:r>
            <a:r>
              <a:rPr lang="id-ID" dirty="0" smtClean="0"/>
              <a:t>				   meninggalkan </a:t>
            </a:r>
            <a:r>
              <a:rPr lang="id-ID" dirty="0"/>
              <a:t>organisasi.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d-ID" b="1" dirty="0" smtClean="0"/>
              <a:t>Suara</a:t>
            </a:r>
            <a:r>
              <a:rPr lang="id-ID" b="1" dirty="0"/>
              <a:t>	</a:t>
            </a:r>
            <a:r>
              <a:rPr lang="id-ID" b="1" dirty="0" smtClean="0"/>
              <a:t>:</a:t>
            </a:r>
            <a:r>
              <a:rPr lang="id-ID" dirty="0" smtClean="0"/>
              <a:t> Ketidakpuasan </a:t>
            </a:r>
            <a:r>
              <a:rPr lang="id-ID" dirty="0"/>
              <a:t>yang diungkapkan melalui percobaan untuk memperbaiki kondisi secara </a:t>
            </a:r>
            <a:r>
              <a:rPr lang="id-ID" dirty="0" smtClean="0"/>
              <a:t>		   aktif </a:t>
            </a:r>
            <a:r>
              <a:rPr lang="id-ID" dirty="0"/>
              <a:t>dan konstruktif.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d-ID" b="1" dirty="0"/>
              <a:t>Loyalitas	:</a:t>
            </a:r>
            <a:r>
              <a:rPr lang="id-ID" dirty="0"/>
              <a:t> </a:t>
            </a:r>
            <a:r>
              <a:rPr lang="id-ID" dirty="0" smtClean="0"/>
              <a:t>Ketidakpuasan </a:t>
            </a:r>
            <a:r>
              <a:rPr lang="id-ID" dirty="0"/>
              <a:t>yang diungkapkan dengan cara menunggu kondisi itu membaik sendiri </a:t>
            </a:r>
            <a:r>
              <a:rPr lang="id-ID" dirty="0" smtClean="0"/>
              <a:t>                 		   atau </a:t>
            </a:r>
            <a:r>
              <a:rPr lang="id-ID" dirty="0"/>
              <a:t>secara pasif.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d-ID" b="1" dirty="0"/>
              <a:t>Pengabaian	:</a:t>
            </a:r>
            <a:r>
              <a:rPr lang="id-ID" dirty="0"/>
              <a:t> </a:t>
            </a:r>
            <a:r>
              <a:rPr lang="id-ID" dirty="0"/>
              <a:t>K</a:t>
            </a:r>
            <a:r>
              <a:rPr lang="id-ID" dirty="0" smtClean="0"/>
              <a:t>etidakpuasan </a:t>
            </a:r>
            <a:r>
              <a:rPr lang="id-ID" dirty="0"/>
              <a:t>yang diungkapkan dengan membiarkan kondisi memburuk atau cuek.</a:t>
            </a:r>
          </a:p>
          <a:p>
            <a:r>
              <a:rPr lang="id-ID" dirty="0"/>
              <a:t> 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04348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TERIMAKASIH 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6" name="Picture 5" descr="Image result for logo tel-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691" y="4495376"/>
            <a:ext cx="746551" cy="727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21771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</TotalTime>
  <Words>233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Tahoma</vt:lpstr>
      <vt:lpstr>Times New Roman</vt:lpstr>
      <vt:lpstr>Wingdings</vt:lpstr>
      <vt:lpstr>Retrospect</vt:lpstr>
      <vt:lpstr>SIKAP DAN KEPUASAN KERJA</vt:lpstr>
      <vt:lpstr>SIKAP</vt:lpstr>
      <vt:lpstr>Sikap Kerja yang Utama </vt:lpstr>
      <vt:lpstr>Kepuasan Kerja </vt:lpstr>
      <vt:lpstr>TERIMAKASIH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SIKAP DAN KEPUASAN KERJA</dc:title>
  <dc:creator>W 8.1</dc:creator>
  <cp:lastModifiedBy>W 8.1</cp:lastModifiedBy>
  <cp:revision>1</cp:revision>
  <dcterms:created xsi:type="dcterms:W3CDTF">2017-02-20T16:09:19Z</dcterms:created>
  <dcterms:modified xsi:type="dcterms:W3CDTF">2017-02-20T16:19:38Z</dcterms:modified>
</cp:coreProperties>
</file>