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6F5D32-FE4F-4729-AD5F-C02C90AAE028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889460"/>
            <a:ext cx="10058400" cy="3566160"/>
          </a:xfrm>
        </p:spPr>
        <p:txBody>
          <a:bodyPr/>
          <a:lstStyle/>
          <a:p>
            <a:pPr algn="ctr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 ORGANISASI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5031817"/>
            <a:ext cx="10058400" cy="1143000"/>
          </a:xfrm>
        </p:spPr>
        <p:txBody>
          <a:bodyPr>
            <a:normAutofit fontScale="47500" lnSpcReduction="20000"/>
          </a:bodyPr>
          <a:lstStyle/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id-I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v</a:t>
            </a:r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logo tel-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04" y="4455620"/>
            <a:ext cx="746551" cy="72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70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Kepribadian Dan Nilai 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 </a:t>
            </a:r>
            <a:r>
              <a:rPr lang="id-ID" dirty="0" smtClean="0"/>
              <a:t>Kepribadian </a:t>
            </a:r>
            <a:r>
              <a:rPr lang="id-ID" dirty="0"/>
              <a:t>adalah jumlah total cara-cara dimana seorang individu beraksi dan berinteraksi dengan orang lain. </a:t>
            </a:r>
            <a:r>
              <a:rPr lang="id-ID" b="1" dirty="0"/>
              <a:t>Hereditas </a:t>
            </a:r>
            <a:r>
              <a:rPr lang="id-ID" dirty="0"/>
              <a:t>adalah faktor-faktor yang ditentukan saat konsepsi biologis, fisik, dan pembentukan psikologis inheren. </a:t>
            </a:r>
            <a:r>
              <a:rPr lang="id-ID" b="1" dirty="0"/>
              <a:t>Karakteristik-karakteristik kepribadian</a:t>
            </a:r>
            <a:r>
              <a:rPr lang="id-ID" dirty="0"/>
              <a:t> adalah karakteristik-karakteristik yang bertahan yang menjelaskan perilaku seorang individu.</a:t>
            </a:r>
          </a:p>
          <a:p>
            <a:pPr>
              <a:buFont typeface="Wingdings" pitchFamily="2" charset="2"/>
              <a:buChar char="Ø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156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54" y="925429"/>
            <a:ext cx="10058400" cy="1450757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Indikator Types Myers-Briggs</a:t>
            </a:r>
            <a:b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Indikator </a:t>
            </a:r>
            <a:r>
              <a:rPr lang="id-ID" dirty="0"/>
              <a:t>Types Myers-Briggs adalah sebuah tes kepribadian yang mengelompokkan empat karakteristik dan mengklasifikasikannya</a:t>
            </a:r>
            <a:r>
              <a:rPr lang="id-ID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id-ID" b="1" dirty="0"/>
              <a:t>Ekstrover versus Introver</a:t>
            </a:r>
            <a:r>
              <a:rPr lang="id-ID" dirty="0"/>
              <a:t>. Individu-individu ekstrover ramah, mereka fokus pada detail. Sedangkan introver tenang dan pemalu.</a:t>
            </a:r>
          </a:p>
          <a:p>
            <a:pPr lvl="0">
              <a:buFont typeface="Arial" pitchFamily="34" charset="0"/>
              <a:buChar char="•"/>
            </a:pPr>
            <a:r>
              <a:rPr lang="id-ID" b="1" dirty="0"/>
              <a:t>Perasa versus Intuitif</a:t>
            </a:r>
            <a:r>
              <a:rPr lang="id-ID" dirty="0"/>
              <a:t>. Tipe perasa praktis serta memilih, rutin dan urutan, mereka fokus pada detail. Intuitif bergantung pada proses tidak sadar, dan melihat pada gambaran besar.</a:t>
            </a:r>
          </a:p>
          <a:p>
            <a:pPr lvl="0">
              <a:buFont typeface="Arial" pitchFamily="34" charset="0"/>
              <a:buChar char="•"/>
            </a:pPr>
            <a:r>
              <a:rPr lang="id-ID" b="1" dirty="0"/>
              <a:t>Memikirkan versus Merasakan</a:t>
            </a:r>
            <a:r>
              <a:rPr lang="id-ID" dirty="0"/>
              <a:t>. Tipe yang memikirkan biasanya menggunakan penalaran dan logika untuk menangani masalah. Tipe merasakan berpegang pada nilai-nilai dan emosi pribadi mereka.</a:t>
            </a:r>
          </a:p>
          <a:p>
            <a:pPr lvl="0">
              <a:buFont typeface="Arial" pitchFamily="34" charset="0"/>
              <a:buChar char="•"/>
            </a:pPr>
            <a:r>
              <a:rPr lang="id-ID" b="1" dirty="0"/>
              <a:t>Menilai versus Menerima</a:t>
            </a:r>
            <a:r>
              <a:rPr lang="id-ID" dirty="0"/>
              <a:t>. Tipe yang menilai menginginkan kendali dan memilih urutan dan struktur. Tipe yang menerima lebih fleksibel dan spontan.</a:t>
            </a:r>
          </a:p>
          <a:p>
            <a:pPr marL="0" indent="0">
              <a:buNone/>
            </a:pPr>
            <a:endParaRPr lang="id-ID" dirty="0"/>
          </a:p>
          <a:p>
            <a:pPr>
              <a:buFont typeface="Wingdings" pitchFamily="2" charset="2"/>
              <a:buChar char="Ø"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4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54" y="937955"/>
            <a:ext cx="10058400" cy="1450757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Kepribadian 5 Besar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Ekstraversi </a:t>
            </a:r>
            <a:r>
              <a:rPr lang="id-ID" dirty="0"/>
              <a:t>adalah sebuah dimensi kepribadian yang menjelaskan seseorang yang mampu bersosialiasi, ekspresif dan percaya diri.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Keramahan </a:t>
            </a:r>
            <a:r>
              <a:rPr lang="id-ID" dirty="0"/>
              <a:t>adalah sebuah dimensi kepribadian yang menjelaskan seseorang yang baik, kooperatif, dan mempercayai.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Kehati-hatian </a:t>
            </a:r>
            <a:r>
              <a:rPr lang="id-ID" dirty="0"/>
              <a:t>adalah sebuah dimensi kepribadian yang menjelaskan seseorang yang dapat bertanggung jawab, dapat diandalkan, persisten dan teratur.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Stabilitas Emosional </a:t>
            </a:r>
            <a:r>
              <a:rPr lang="id-ID" dirty="0"/>
              <a:t>adalah sebuah dimensi kepribadian yang mengarakterisasi seseorang yang tenang, percaya diri, aman.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Keterbukaan pada Pengalaman </a:t>
            </a:r>
            <a:r>
              <a:rPr lang="id-ID" dirty="0"/>
              <a:t>adalah sebuah dimensi kepribadian yang mengarakterisasikan seseorang dari sisi imajinasi, sensitivitas, dan rasa ingin tahu.</a:t>
            </a:r>
          </a:p>
          <a:p>
            <a:pPr>
              <a:buFont typeface="Wingdings" panose="05000000000000000000" pitchFamily="2" charset="2"/>
              <a:buChar char="§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625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50273"/>
            <a:ext cx="10058400" cy="1450757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 Triad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d-ID" dirty="0" smtClean="0"/>
              <a:t> </a:t>
            </a:r>
            <a:r>
              <a:rPr lang="id-ID" dirty="0" smtClean="0"/>
              <a:t>Para </a:t>
            </a:r>
            <a:r>
              <a:rPr lang="id-ID" dirty="0"/>
              <a:t>peneliti telah menemukan bahwa tiga fitur yang tidak diinginkan oleh setiap individu adalah machiavellianisme, narsisme dan psikopat. </a:t>
            </a:r>
            <a:r>
              <a:rPr lang="id-ID" b="1" dirty="0"/>
              <a:t>Machiaviellianisme </a:t>
            </a:r>
            <a:r>
              <a:rPr lang="id-ID" dirty="0"/>
              <a:t>adalah seseorang individu yang mempertahankan sifat pragmatis, jarak emosional dan percaya bahwa hasil dapat membenarkan cara. </a:t>
            </a:r>
            <a:r>
              <a:rPr lang="id-ID" b="1" dirty="0"/>
              <a:t>Narsisme </a:t>
            </a:r>
            <a:r>
              <a:rPr lang="id-ID" dirty="0"/>
              <a:t>adalah kecenderungan untuk sombong, memiliki rasa berlebihan akan pentingnya diri, membutuhkan pujian yang berlebihan, dan memiliki rasa kelayakan. Sedangkan </a:t>
            </a:r>
            <a:r>
              <a:rPr lang="id-ID" b="1" dirty="0"/>
              <a:t>Psikopat </a:t>
            </a:r>
            <a:r>
              <a:rPr lang="id-ID" dirty="0"/>
              <a:t>adalah kecenderungan sedikit kepedulian terhadap orang lain atau menyesal saat tindakannya menyebabkan bahaya.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6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2799"/>
            <a:ext cx="10058400" cy="1450757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d-ID" dirty="0" smtClean="0"/>
              <a:t> </a:t>
            </a:r>
            <a:r>
              <a:rPr lang="id-ID" dirty="0" smtClean="0"/>
              <a:t>Nilai </a:t>
            </a:r>
            <a:r>
              <a:rPr lang="id-ID" dirty="0"/>
              <a:t>adalah keyakinan besar bahwa sebuah mode tindakan spesifik atau akhir dari keberadaan lebih diinginkan secara pribadi atau sosial. Ketika kita memperingkat nilai dari sisi intensitas, maka kita memperoleh sistem nilai. </a:t>
            </a:r>
            <a:r>
              <a:rPr lang="id-ID" b="1" dirty="0"/>
              <a:t>Sistem nilai </a:t>
            </a:r>
            <a:r>
              <a:rPr lang="id-ID" dirty="0"/>
              <a:t>ialah sebuah hierarki berdasarkan sebuah peringkat atas nilai-nilai individu dari sisi intensitasnya. Nilai terbagi menjadi 2, yaitu </a:t>
            </a:r>
            <a:r>
              <a:rPr lang="id-ID" b="1" dirty="0"/>
              <a:t>nilai terminal dan nilai instrumental. Nilai terminal </a:t>
            </a:r>
            <a:r>
              <a:rPr lang="id-ID" dirty="0"/>
              <a:t>ialah hasil akhir yang diinginkan dari seseorang dalam hidupnya. Sedangkan </a:t>
            </a:r>
            <a:r>
              <a:rPr lang="id-ID" b="1" dirty="0"/>
              <a:t>nilai insturmental </a:t>
            </a:r>
            <a:r>
              <a:rPr lang="id-ID" dirty="0"/>
              <a:t>ialah mode perilaku yang lebih disukai, atau alat untuk mencapai nilai terminal seseorang.</a:t>
            </a:r>
          </a:p>
          <a:p>
            <a:pPr>
              <a:buFont typeface="Wingdings" pitchFamily="2" charset="2"/>
              <a:buChar char="Ø"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3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Nilai – Nilai Internasional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Jarak Kekuasaan. </a:t>
            </a:r>
            <a:r>
              <a:rPr lang="id-ID" dirty="0"/>
              <a:t>Sebuah atribut budaya nasional yang menjelaskan tingkat dimana orang-orang dalam suatu negara.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Individualisme.</a:t>
            </a:r>
            <a:r>
              <a:rPr lang="id-ID" dirty="0"/>
              <a:t> Sebuah atribut budaya nasional yang menjelaskan tingkat dimana orang-orang lebih memilih untuk bertindak sebagai individu dibandingkan sebagai anggota dari kelompok.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Kolektivisme. </a:t>
            </a:r>
            <a:r>
              <a:rPr lang="id-ID" dirty="0"/>
              <a:t>Sebuah atribut budaya nasional yang menjelaskan tntang seorang yang berharap dianggap dalam kelompok yang menjadi bagiannya untuk merawat dan melindungi mereka.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/>
              <a:t>Maskulinitas. </a:t>
            </a:r>
            <a:r>
              <a:rPr lang="id-ID" dirty="0"/>
              <a:t>Sebuah atribut budaya nasional yang menjelaskan tingkat dimana budaya menyukai peran-peran maskulin tradisional seperti pencapaian, kekuasaan dan kendali.</a:t>
            </a:r>
          </a:p>
          <a:p>
            <a:pPr>
              <a:buFont typeface="Wingdings" panose="05000000000000000000" pitchFamily="2" charset="2"/>
              <a:buChar char="§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116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 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Image result for logo tel-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456" y="4548385"/>
            <a:ext cx="746551" cy="72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7707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527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Retrospect</vt:lpstr>
      <vt:lpstr>PERILAKU ORGANISASI</vt:lpstr>
      <vt:lpstr>Kepribadian Dan Nilai </vt:lpstr>
      <vt:lpstr>Indikator Types Myers-Briggs </vt:lpstr>
      <vt:lpstr>Model Kepribadian 5 Besar </vt:lpstr>
      <vt:lpstr>Dark Triad </vt:lpstr>
      <vt:lpstr>Nilai </vt:lpstr>
      <vt:lpstr>Nilai – Nilai Internasional</vt:lpstr>
      <vt:lpstr>TERIMAKASIH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ORGANISASI</dc:title>
  <dc:creator>W 8.1</dc:creator>
  <cp:lastModifiedBy>W 8.1</cp:lastModifiedBy>
  <cp:revision>7</cp:revision>
  <dcterms:created xsi:type="dcterms:W3CDTF">2017-02-20T15:24:26Z</dcterms:created>
  <dcterms:modified xsi:type="dcterms:W3CDTF">2017-02-21T15:22:46Z</dcterms:modified>
</cp:coreProperties>
</file>