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9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7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9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8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6BCA-7498-4101-9ADF-B5A4C7BE3AC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EB86-9F4E-4765-8467-59313E561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6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964864" y="995047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Bab 12</a:t>
            </a:r>
            <a:br>
              <a:rPr lang="en-US" dirty="0"/>
            </a:br>
            <a:r>
              <a:rPr lang="en-US" dirty="0"/>
              <a:t>KEPEMIMPINAN;MENDALAMI KEPEMIMPINAN TRANSFORMASIONAL</a:t>
            </a:r>
            <a:endParaRPr lang="id-ID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964864" y="3614424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301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/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A.Arti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memimpin,sedangkan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44706" y="3213847"/>
            <a:ext cx="4101353" cy="26759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Pemimpin</a:t>
            </a:r>
            <a:r>
              <a:rPr lang="en-US" b="1" dirty="0" smtClean="0"/>
              <a:t> :</a:t>
            </a:r>
          </a:p>
          <a:p>
            <a:pPr algn="just"/>
            <a:r>
              <a:rPr lang="en-US" dirty="0" smtClean="0"/>
              <a:t>1.Memberikan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en-US" dirty="0" smtClean="0"/>
          </a:p>
          <a:p>
            <a:pPr algn="just"/>
            <a:r>
              <a:rPr lang="en-US" dirty="0" smtClean="0"/>
              <a:t>2.Menyelesaikan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en-US" dirty="0" smtClean="0"/>
          </a:p>
          <a:p>
            <a:pPr algn="just"/>
            <a:r>
              <a:rPr lang="en-US" dirty="0" smtClean="0"/>
              <a:t>3.Memberikan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algn="just"/>
            <a:r>
              <a:rPr lang="en-US" dirty="0" smtClean="0"/>
              <a:t>4.Memperbaiki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kekeliruan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472518" y="3213847"/>
            <a:ext cx="4101353" cy="26759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 </a:t>
            </a:r>
            <a:r>
              <a:rPr lang="en-US" b="1" dirty="0" err="1" smtClean="0"/>
              <a:t>Pemimpin</a:t>
            </a:r>
            <a:r>
              <a:rPr lang="en-US" b="1" dirty="0" smtClean="0"/>
              <a:t> :</a:t>
            </a:r>
          </a:p>
          <a:p>
            <a:pPr algn="just"/>
            <a:r>
              <a:rPr lang="en-US" dirty="0" smtClean="0"/>
              <a:t>1.Memberikan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en-US" dirty="0" smtClean="0"/>
          </a:p>
          <a:p>
            <a:pPr algn="just"/>
            <a:r>
              <a:rPr lang="en-US" dirty="0" smtClean="0"/>
              <a:t>2.Menyelesaikan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en-US" dirty="0" smtClean="0"/>
          </a:p>
          <a:p>
            <a:pPr algn="just"/>
            <a:r>
              <a:rPr lang="en-US" dirty="0" smtClean="0"/>
              <a:t>3.Menanamkan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endParaRPr lang="en-US" dirty="0" smtClean="0"/>
          </a:p>
          <a:p>
            <a:pPr algn="just"/>
            <a:r>
              <a:rPr lang="en-US" dirty="0" smtClean="0"/>
              <a:t>4.Melimpahkan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37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B.Tipe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876198"/>
            <a:ext cx="10515600" cy="4683218"/>
          </a:xfrm>
          <a:prstGeom prst="rect">
            <a:avLst/>
          </a:prstGeom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339975" lvl="0" indent="-2339975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prstClr val="black"/>
                </a:solidFill>
              </a:rPr>
              <a:t>a.Demokratis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Tipe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ini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menganggap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bahwa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merupakan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hak</a:t>
            </a:r>
            <a:endParaRPr lang="en-US" sz="2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339975" lvl="0" indent="-2339975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b.Militeristis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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Tipe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ini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berbeda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dengan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dalam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organisasi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militer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/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tidak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semua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dalam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militer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adalah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bertipe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sym typeface="Wingdings" panose="05000000000000000000" pitchFamily="2" charset="2"/>
              </a:rPr>
              <a:t>militeristis</a:t>
            </a:r>
            <a:endParaRPr lang="en-US" sz="2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339975" lvl="0" indent="-2339975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c.Fathernalistis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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Tipe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seperti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ini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menggunakan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sifat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kebapakan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dalam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menggerakkan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bawahan</a:t>
            </a:r>
            <a:endParaRPr lang="en-US" sz="28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339975" lvl="0" indent="-2339975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d.Kharismatis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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Tipe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pemimpin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seperti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ini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mempunyai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daya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Tarik yang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amat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besar</a:t>
            </a:r>
            <a:r>
              <a:rPr lang="en-US" sz="2800" dirty="0" smtClean="0">
                <a:solidFill>
                  <a:prstClr val="black"/>
                </a:solidFill>
                <a:sym typeface="Wingdings" panose="05000000000000000000" pitchFamily="2" charset="2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0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C.Kecerdasan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mapun</a:t>
            </a:r>
            <a:r>
              <a:rPr lang="en-US" dirty="0" smtClean="0"/>
              <a:t> orang lain,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tersebut,kemudian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membingbing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12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D.Peranan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282575" indent="-282575" algn="just">
              <a:buNone/>
            </a:pPr>
            <a:r>
              <a:rPr lang="en-US" dirty="0" smtClean="0"/>
              <a:t>1.Ada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baik.Keterbatasan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melingkupi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waktu,energy,pengetahuan,perhatian,pandangan,dll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282575" indent="-282575" algn="just">
              <a:buNone/>
            </a:pPr>
            <a:r>
              <a:rPr lang="en-US" dirty="0" smtClean="0"/>
              <a:t>2.Tugas-tugas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didelegasikan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454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E.Kepemimpinan</a:t>
            </a:r>
            <a:r>
              <a:rPr lang="en-US" dirty="0" smtClean="0"/>
              <a:t> </a:t>
            </a:r>
            <a:r>
              <a:rPr lang="en-US" dirty="0" err="1" smtClean="0"/>
              <a:t>Tranformasional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Joseph </a:t>
            </a:r>
            <a:r>
              <a:rPr lang="en-US" dirty="0" err="1" smtClean="0"/>
              <a:t>Sj</a:t>
            </a:r>
            <a:r>
              <a:rPr lang="en-US" dirty="0" smtClean="0"/>
              <a:t>,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transformasional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dipimpinnya</a:t>
            </a:r>
            <a:r>
              <a:rPr lang="en-US" dirty="0" smtClean="0"/>
              <a:t>,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kesempurnaan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moral. </a:t>
            </a:r>
          </a:p>
          <a:p>
            <a:pPr marL="0" indent="0">
              <a:buNone/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transformasional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a.Idealized</a:t>
            </a:r>
            <a:r>
              <a:rPr lang="en-US" dirty="0" smtClean="0"/>
              <a:t> influence</a:t>
            </a:r>
          </a:p>
          <a:p>
            <a:pPr marL="0" indent="0">
              <a:buNone/>
            </a:pPr>
            <a:r>
              <a:rPr lang="en-US" dirty="0" err="1" smtClean="0"/>
              <a:t>b.Inspirational</a:t>
            </a:r>
            <a:r>
              <a:rPr lang="en-US" dirty="0" smtClean="0"/>
              <a:t> motivation</a:t>
            </a:r>
          </a:p>
          <a:p>
            <a:pPr marL="0" indent="0">
              <a:buNone/>
            </a:pPr>
            <a:r>
              <a:rPr lang="en-US" dirty="0" err="1" smtClean="0"/>
              <a:t>c.Intelektual</a:t>
            </a:r>
            <a:r>
              <a:rPr lang="en-US" dirty="0" smtClean="0"/>
              <a:t> stimulation</a:t>
            </a:r>
          </a:p>
          <a:p>
            <a:pPr marL="0" indent="0">
              <a:buNone/>
            </a:pPr>
            <a:r>
              <a:rPr lang="en-US" dirty="0" err="1" smtClean="0"/>
              <a:t>d.Individualized</a:t>
            </a:r>
            <a:r>
              <a:rPr lang="en-US" dirty="0" smtClean="0"/>
              <a:t> consideration</a:t>
            </a:r>
          </a:p>
        </p:txBody>
      </p:sp>
    </p:spTree>
    <p:extLst>
      <p:ext uri="{BB962C8B-B14F-4D97-AF65-F5344CB8AC3E}">
        <p14:creationId xmlns:p14="http://schemas.microsoft.com/office/powerpoint/2010/main" val="4190226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4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A.Arti Kepemimpinan</vt:lpstr>
      <vt:lpstr>B.Tipe Pemimpin</vt:lpstr>
      <vt:lpstr>C.Kecerdasan Emosi Seorang Pemimpin</vt:lpstr>
      <vt:lpstr>D.Peranan Staf dalam Keputusan Pemimpin</vt:lpstr>
      <vt:lpstr>E.Kepemimpinan Tranformasional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12 KEPEMIMPINAN;MENDALAMI KEPEMIMPINAN TRANSFORMASIONAL</dc:title>
  <dc:creator>panjirahman</dc:creator>
  <cp:lastModifiedBy>panjirahman</cp:lastModifiedBy>
  <cp:revision>6</cp:revision>
  <dcterms:created xsi:type="dcterms:W3CDTF">2017-02-05T14:18:56Z</dcterms:created>
  <dcterms:modified xsi:type="dcterms:W3CDTF">2017-02-23T08:26:11Z</dcterms:modified>
</cp:coreProperties>
</file>