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D8C2B7-A148-4C38-AE47-C771EFD308A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5D92554-6050-4A29-AFDA-A823F8245E29}" type="datetimeFigureOut">
              <a:rPr lang="en-US" smtClean="0"/>
              <a:t>2/26/2017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3428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BAB III:</a:t>
            </a:r>
            <a:br>
              <a:rPr lang="en-US" dirty="0" smtClean="0"/>
            </a:br>
            <a:r>
              <a:rPr lang="en-US" dirty="0" smtClean="0"/>
              <a:t>PERILAKU DAN PERBEDAAN INDIVIDUAL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05200" y="47244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Hanna Suci Ramadhani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Nanda Duro Windania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(1401154451)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Priscilla Dea Arum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Nevada (1401154551)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Nuriyati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(1401154523)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Zahara Fitri Ramandhini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(1401154495)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1969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410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id-ID" b="1" dirty="0"/>
              <a:t>6.Tipe Sikap</a:t>
            </a:r>
          </a:p>
          <a:p>
            <a:pPr marL="1258888">
              <a:buNone/>
              <a:tabLst>
                <a:tab pos="901700" algn="l"/>
              </a:tabLst>
            </a:pPr>
            <a:r>
              <a:rPr lang="id-ID" dirty="0"/>
              <a:t>Kepedulian sikap dibagi :</a:t>
            </a:r>
          </a:p>
          <a:p>
            <a:pPr marL="1258888">
              <a:buFont typeface="Wingdings" panose="05000000000000000000" pitchFamily="2" charset="2"/>
              <a:buChar char="ü"/>
              <a:tabLst>
                <a:tab pos="901700" algn="l"/>
              </a:tabLst>
            </a:pPr>
            <a:r>
              <a:rPr lang="id-ID" dirty="0" smtClean="0"/>
              <a:t>Kepuasan Kerja</a:t>
            </a:r>
          </a:p>
          <a:p>
            <a:pPr marL="1258888">
              <a:buFont typeface="Wingdings" panose="05000000000000000000" pitchFamily="2" charset="2"/>
              <a:buChar char="ü"/>
              <a:tabLst>
                <a:tab pos="901700" algn="l"/>
              </a:tabLst>
            </a:pPr>
            <a:r>
              <a:rPr lang="id-ID" dirty="0" smtClean="0"/>
              <a:t>Keterlibatan </a:t>
            </a:r>
            <a:r>
              <a:rPr lang="id-ID" dirty="0"/>
              <a:t>Kerja </a:t>
            </a:r>
            <a:endParaRPr lang="id-ID" dirty="0" smtClean="0"/>
          </a:p>
          <a:p>
            <a:pPr marL="1258888">
              <a:buFont typeface="Wingdings" panose="05000000000000000000" pitchFamily="2" charset="2"/>
              <a:buChar char="ü"/>
              <a:tabLst>
                <a:tab pos="901700" algn="l"/>
              </a:tabLst>
            </a:pPr>
            <a:r>
              <a:rPr lang="id-ID" dirty="0" smtClean="0"/>
              <a:t>Komitmen </a:t>
            </a:r>
            <a:r>
              <a:rPr lang="id-ID" dirty="0"/>
              <a:t>Organisasional</a:t>
            </a:r>
          </a:p>
          <a:p>
            <a:pPr marL="114300" indent="0">
              <a:buNone/>
            </a:pPr>
            <a:r>
              <a:rPr lang="id-ID" b="1" dirty="0"/>
              <a:t>7.Kepuasan Kerja</a:t>
            </a:r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Mengukur </a:t>
            </a:r>
            <a:r>
              <a:rPr lang="id-ID" dirty="0"/>
              <a:t>Kepuasan </a:t>
            </a:r>
            <a:r>
              <a:rPr lang="id-ID" dirty="0" smtClean="0"/>
              <a:t>Kerja.</a:t>
            </a:r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Kepuasa </a:t>
            </a:r>
            <a:r>
              <a:rPr lang="id-ID" dirty="0"/>
              <a:t>Kerja Sebagai Suatu Variabel Yang </a:t>
            </a:r>
            <a:r>
              <a:rPr lang="id-ID" dirty="0" smtClean="0"/>
              <a:t>Dependen.</a:t>
            </a:r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Pekerjaan </a:t>
            </a:r>
            <a:r>
              <a:rPr lang="id-ID" dirty="0"/>
              <a:t>Yang Secara Mental Memberikan Tantangan. </a:t>
            </a:r>
            <a:endParaRPr lang="id-ID" dirty="0" smtClean="0"/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Imbalan </a:t>
            </a:r>
            <a:r>
              <a:rPr lang="id-ID" dirty="0"/>
              <a:t>Yang Wajar/Bisa Diterima. -Kepuasan Kerja Dan Produktivitas. </a:t>
            </a:r>
            <a:endParaRPr lang="id-ID" dirty="0" smtClean="0"/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Kepuasan </a:t>
            </a:r>
            <a:r>
              <a:rPr lang="id-ID" dirty="0"/>
              <a:t>Kerja Dan Ketidakhadiran. </a:t>
            </a:r>
            <a:endParaRPr lang="id-ID" dirty="0" smtClean="0"/>
          </a:p>
          <a:p>
            <a:pPr marL="1073150">
              <a:buFont typeface="Wingdings" panose="05000000000000000000" pitchFamily="2" charset="2"/>
              <a:buChar char="ü"/>
            </a:pPr>
            <a:r>
              <a:rPr lang="id-ID" dirty="0" smtClean="0"/>
              <a:t>Kepuasan </a:t>
            </a:r>
            <a:r>
              <a:rPr lang="id-ID" dirty="0"/>
              <a:t>dan Pengunduran Diri.</a:t>
            </a:r>
          </a:p>
          <a:p>
            <a:pPr marL="11430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9738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" y="609600"/>
            <a:ext cx="8229600" cy="6019800"/>
          </a:xfrm>
        </p:spPr>
        <p:txBody>
          <a:bodyPr>
            <a:normAutofit/>
          </a:bodyPr>
          <a:lstStyle/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PENGERTIAN PERILAKU DAN PERBEDAAN INDIVIDUAL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di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kerjakan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Berbiacara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mendengarkan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saran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sekerja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menyusun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laporan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memo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menempatkan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unit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gudan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g .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individual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orang – orang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keunikan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masing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orang,proses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melandasinya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disepakati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arahkan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diamanti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berpikir,berpersepsi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bermotivasi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8038" indent="-45085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2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191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VARIABEL INDIVIDUAL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id-ID" dirty="0" smtClean="0"/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digolongkan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latar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demografis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menerangkan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KEMAMPUAN DAN KETERAMPILAN 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sifat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dibawa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menyelesaikan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pekerjaannya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VARIABEL PSIKOLOGIS</a:t>
            </a:r>
          </a:p>
          <a:p>
            <a:pPr marL="11430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Mengungkap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beluk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kerumitan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Psikologis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</a:t>
            </a:r>
            <a:r>
              <a:rPr lang="id-ID" sz="1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2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FAKTOR – FAKTOR PENYEBAB TERJADINYA HAL 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1.PROSES MASUKAN ( INPUT PROCESS )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rangsangan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manusianya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dikategorikan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sempit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bunyi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tindakannya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dirinya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the concept of self ).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berhubungan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motif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pokoknya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menafsirkan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rangsangan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616075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Kelima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menimbulkan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(selectivity )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menutupi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closure ).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7620000" cy="5943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2.SELEKTIVITAS </a:t>
            </a:r>
          </a:p>
          <a:p>
            <a:pPr marL="9017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anusia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rangsangan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sempit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luas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Kekhususan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 distinctiveness )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Berfrekuensi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Berintensitas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Pergerakan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Ketidakpastian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524000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lazim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3.PROSES PENUTUPAN ATAU CLOSURE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melengkapi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menutupi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penutupan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Kecenderungan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mengetahui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perseptual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dipergunakan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memperkirakan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perseptual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stereotyping .</a:t>
            </a: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6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172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4. KONTEKS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fisis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sinar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kontesk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emosional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5. BEBERAPA IMPLIKASINYA DENGAN MANAJEMEN 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ebagaimana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berulang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dikemukakan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proses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perseptual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manajer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betul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betul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lengkap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14300" indent="0">
              <a:buNone/>
            </a:pP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FAKTOR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MEMPENGARUHI PERSEPSI:</a:t>
            </a:r>
          </a:p>
          <a:p>
            <a:pPr marL="1616075" indent="-277813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presepsi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616075" indent="-277813"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Target</a:t>
            </a:r>
          </a:p>
          <a:p>
            <a:pPr marL="1616075" indent="-277813"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616075" indent="-277813">
              <a:buFont typeface="Wingdings" pitchFamily="2" charset="2"/>
              <a:buChar char="ü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PRESEPSI ORANG:PENILAIAN MENGENAI ORANG LAIN :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atribusi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– orang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berlainan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hubungkan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sebahagian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bergantung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901700" indent="-358775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Kekhususan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01700" indent="-358775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Konsensus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358775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konsistensi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63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d-ID" sz="18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emungkinan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penyimpangan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berpersepsi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jaln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pintas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lain.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Mempersepsikan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menafsirkan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orang lain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beban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Presepsi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selektif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halo</a:t>
            </a: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Efek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kontras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Proyeksi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1700" indent="-45085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Berstereotif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085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KEPRIBADIAN 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1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seperangkat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mantap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kecenderungan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keturunan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kebudayaan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Perangkat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persamaan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kelibatannya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diorganisasi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dangkal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338263" indent="444500">
              <a:buFont typeface="+mj-lt"/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mencakup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67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7620000" cy="6858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TEORI KEPRIBADIAN ( THEORIES OF PERSONALITY )</a:t>
            </a:r>
          </a:p>
          <a:p>
            <a:pPr marL="11430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erdapat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tiga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teoritis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7097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ciri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7097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psikodinamis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7097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humanistis</a:t>
            </a:r>
            <a:endParaRPr lang="id-ID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366838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FAKTOR – FATOR PEMBENTUK KEPRIBANDIAN </a:t>
            </a:r>
          </a:p>
          <a:p>
            <a:pPr marL="114300" indent="0">
              <a:buNone/>
            </a:pP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bertentangan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pembentuk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338263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percaya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murni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1338263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Aliran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mengagungkan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id-ID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ATRIBUT-ATRIBUT KEPRIBADIAN YANG BERPENGARUH PADA PERILAKU ORGANISASI :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Locus of control</a:t>
            </a:r>
          </a:p>
          <a:p>
            <a:pPr marL="8080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marL="808038" indent="-342900">
              <a:buAutoNum type="arabicPeriod"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Orientasi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prestasi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Authoritarianism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Machiavellianism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Self esteem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Self-Monitoring</a:t>
            </a:r>
          </a:p>
          <a:p>
            <a:pPr marL="808038" indent="-3429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Risk- Taking </a:t>
            </a:r>
          </a:p>
          <a:p>
            <a:pPr marL="11430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17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49530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SIKAP, DAN KEPUASAN </a:t>
            </a:r>
            <a:r>
              <a:rPr lang="id-ID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</a:p>
          <a:p>
            <a:pPr marL="114300" indent="0" algn="ctr">
              <a:buNone/>
            </a:pPr>
            <a:endParaRPr lang="id-ID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1.Pentingnya nilai </a:t>
            </a: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2.Sumber Sistem Nilai Kita</a:t>
            </a: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3.Tipe </a:t>
            </a:r>
            <a:r>
              <a:rPr lang="id-ID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endParaRPr lang="id-ID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2925">
              <a:buNone/>
            </a:pPr>
            <a:r>
              <a:rPr lang="id-ID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Allport dan rekan-rekan berupaya untuk mengkategorikan nilai dalam eman tipe nilai: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Teoritis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Estetis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Politis</a:t>
            </a:r>
          </a:p>
          <a:p>
            <a:pPr marL="542925">
              <a:buFont typeface="Wingdings" panose="05000000000000000000" pitchFamily="2" charset="2"/>
              <a:buChar char="ü"/>
            </a:pPr>
            <a:r>
              <a:rPr lang="id-ID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Religius</a:t>
            </a:r>
            <a:endParaRPr lang="id-ID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4.Sikap</a:t>
            </a:r>
          </a:p>
          <a:p>
            <a:pPr marL="114300" indent="0">
              <a:buNone/>
            </a:pPr>
            <a:r>
              <a:rPr lang="id-ID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5.Sumber sikap</a:t>
            </a:r>
          </a:p>
          <a:p>
            <a:pPr marL="11430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8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399</TotalTime>
  <Words>106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Wingdings</vt:lpstr>
      <vt:lpstr>Adjacency</vt:lpstr>
      <vt:lpstr>BAB III: PERILAKU DAN PERBEDAAN INDIVIDUAL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III: PERILAKU DAN PERBEDAAN INDIVIDUAL</dc:title>
  <dc:creator>user</dc:creator>
  <cp:lastModifiedBy>user</cp:lastModifiedBy>
  <cp:revision>19</cp:revision>
  <dcterms:created xsi:type="dcterms:W3CDTF">2017-02-21T11:11:43Z</dcterms:created>
  <dcterms:modified xsi:type="dcterms:W3CDTF">2017-02-26T16:00:49Z</dcterms:modified>
</cp:coreProperties>
</file>