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3F214736-2AA3-4476-A622-8E51AFEB9873}" type="datetimeFigureOut">
              <a:rPr lang="ru-RU" smtClean="0"/>
              <a:t>28.01.2017</a:t>
            </a:fld>
            <a:endParaRPr lang="ru-RU"/>
          </a:p>
        </p:txBody>
      </p:sp>
      <p:sp>
        <p:nvSpPr>
          <p:cNvPr id="8" name="Slide Number Placeholder 7"/>
          <p:cNvSpPr>
            <a:spLocks noGrp="1"/>
          </p:cNvSpPr>
          <p:nvPr>
            <p:ph type="sldNum" sz="quarter" idx="11"/>
          </p:nvPr>
        </p:nvSpPr>
        <p:spPr/>
        <p:txBody>
          <a:bodyPr/>
          <a:lstStyle/>
          <a:p>
            <a:fld id="{3F62FE26-A1E3-4A6D-BB2E-73DB9CEC2D03}"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214736-2AA3-4476-A622-8E51AFEB9873}" type="datetimeFigureOut">
              <a:rPr lang="ru-RU" smtClean="0"/>
              <a:t>28.01.2017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F62FE26-A1E3-4A6D-BB2E-73DB9CEC2D0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214736-2AA3-4476-A622-8E51AFEB9873}" type="datetimeFigureOut">
              <a:rPr lang="ru-RU" smtClean="0"/>
              <a:t>28.01.2017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F62FE26-A1E3-4A6D-BB2E-73DB9CEC2D03}"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214736-2AA3-4476-A622-8E51AFEB9873}" type="datetimeFigureOut">
              <a:rPr lang="ru-RU" smtClean="0"/>
              <a:t>28.01.2017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F62FE26-A1E3-4A6D-BB2E-73DB9CEC2D03}"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214736-2AA3-4476-A622-8E51AFEB9873}" type="datetimeFigureOut">
              <a:rPr lang="ru-RU" smtClean="0"/>
              <a:t>28.01.2017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F62FE26-A1E3-4A6D-BB2E-73DB9CEC2D03}"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F214736-2AA3-4476-A622-8E51AFEB9873}" type="datetimeFigureOut">
              <a:rPr lang="ru-RU" smtClean="0"/>
              <a:t>28.01.2017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F62FE26-A1E3-4A6D-BB2E-73DB9CEC2D03}" type="slidenum">
              <a:rPr lang="ru-RU" smtClean="0"/>
              <a:t>‹#›</a:t>
            </a:fld>
            <a:endParaRPr lang="ru-RU"/>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3F214736-2AA3-4476-A622-8E51AFEB9873}" type="datetimeFigureOut">
              <a:rPr lang="ru-RU" smtClean="0"/>
              <a:t>28.01.2017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F62FE26-A1E3-4A6D-BB2E-73DB9CEC2D03}" type="slidenum">
              <a:rPr lang="ru-RU" smtClean="0"/>
              <a:t>‹#›</a:t>
            </a:fld>
            <a:endParaRPr lang="ru-RU"/>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214736-2AA3-4476-A622-8E51AFEB9873}" type="datetimeFigureOut">
              <a:rPr lang="ru-RU" smtClean="0"/>
              <a:t>28.01.2017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F62FE26-A1E3-4A6D-BB2E-73DB9CEC2D03}"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214736-2AA3-4476-A622-8E51AFEB9873}" type="datetimeFigureOut">
              <a:rPr lang="ru-RU" smtClean="0"/>
              <a:t>28.01.2017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F62FE26-A1E3-4A6D-BB2E-73DB9CEC2D0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214736-2AA3-4476-A622-8E51AFEB9873}" type="datetimeFigureOut">
              <a:rPr lang="ru-RU" smtClean="0"/>
              <a:t>28.01.2017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F62FE26-A1E3-4A6D-BB2E-73DB9CEC2D03}"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214736-2AA3-4476-A622-8E51AFEB9873}" type="datetimeFigureOut">
              <a:rPr lang="ru-RU" smtClean="0"/>
              <a:t>28.01.2017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F62FE26-A1E3-4A6D-BB2E-73DB9CEC2D03}"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3F214736-2AA3-4476-A622-8E51AFEB9873}" type="datetimeFigureOut">
              <a:rPr lang="ru-RU" smtClean="0"/>
              <a:t>28.01.2017</a:t>
            </a:fld>
            <a:endParaRPr lang="ru-RU"/>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3F62FE26-A1E3-4A6D-BB2E-73DB9CEC2D03}" type="slidenum">
              <a:rPr lang="ru-RU" smtClean="0"/>
              <a:t>‹#›</a:t>
            </a:fld>
            <a:endParaRPr lang="ru-RU"/>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764704"/>
            <a:ext cx="7315200" cy="1394617"/>
          </a:xfrm>
        </p:spPr>
        <p:txBody>
          <a:bodyPr>
            <a:normAutofit fontScale="90000"/>
          </a:bodyPr>
          <a:lstStyle/>
          <a:p>
            <a:r>
              <a:rPr lang="id-ID" dirty="0" smtClean="0"/>
              <a:t>Bab </a:t>
            </a:r>
            <a:r>
              <a:rPr lang="id-ID" dirty="0" smtClean="0"/>
              <a:t>9</a:t>
            </a:r>
            <a:r>
              <a:rPr lang="en-US" dirty="0" smtClean="0"/>
              <a:t/>
            </a:r>
            <a:br>
              <a:rPr lang="en-US" dirty="0" smtClean="0"/>
            </a:br>
            <a:r>
              <a:rPr lang="en-US" dirty="0" err="1" smtClean="0"/>
              <a:t>Politik</a:t>
            </a:r>
            <a:r>
              <a:rPr lang="en-US" dirty="0" smtClean="0"/>
              <a:t> </a:t>
            </a:r>
            <a:r>
              <a:rPr lang="en-US" dirty="0" err="1" smtClean="0"/>
              <a:t>dan</a:t>
            </a:r>
            <a:r>
              <a:rPr lang="en-US" dirty="0" smtClean="0"/>
              <a:t> </a:t>
            </a:r>
            <a:r>
              <a:rPr lang="en-US" dirty="0" err="1" smtClean="0"/>
              <a:t>Organisasi</a:t>
            </a:r>
            <a:endParaRPr lang="ru-RU" dirty="0"/>
          </a:p>
        </p:txBody>
      </p:sp>
      <p:sp>
        <p:nvSpPr>
          <p:cNvPr id="3" name="Subtitle 2"/>
          <p:cNvSpPr>
            <a:spLocks noGrp="1"/>
          </p:cNvSpPr>
          <p:nvPr>
            <p:ph type="subTitle" idx="1"/>
          </p:nvPr>
        </p:nvSpPr>
        <p:spPr>
          <a:xfrm>
            <a:off x="914400" y="4005064"/>
            <a:ext cx="7315200" cy="2306098"/>
          </a:xfrm>
        </p:spPr>
        <p:txBody>
          <a:bodyPr>
            <a:normAutofit fontScale="92500" lnSpcReduction="20000"/>
          </a:bodyPr>
          <a:lstStyle/>
          <a:p>
            <a:r>
              <a:rPr lang="en-US" dirty="0" err="1"/>
              <a:t>Kelompok</a:t>
            </a:r>
            <a:r>
              <a:rPr lang="en-US" dirty="0"/>
              <a:t> 6</a:t>
            </a:r>
          </a:p>
          <a:p>
            <a:r>
              <a:rPr lang="en-US" dirty="0"/>
              <a:t>Tazkiya Laras P. E. / 1401150313</a:t>
            </a:r>
          </a:p>
          <a:p>
            <a:r>
              <a:rPr lang="en-US" dirty="0"/>
              <a:t>M. </a:t>
            </a:r>
            <a:r>
              <a:rPr lang="en-US" dirty="0" err="1"/>
              <a:t>Rizky</a:t>
            </a:r>
            <a:r>
              <a:rPr lang="en-US" dirty="0"/>
              <a:t> </a:t>
            </a:r>
            <a:r>
              <a:rPr lang="en-US" dirty="0" err="1"/>
              <a:t>Rihardiansyah</a:t>
            </a:r>
            <a:r>
              <a:rPr lang="en-US" dirty="0"/>
              <a:t> / 1401154201</a:t>
            </a:r>
          </a:p>
          <a:p>
            <a:r>
              <a:rPr lang="en-US" dirty="0" err="1"/>
              <a:t>Nurvi</a:t>
            </a:r>
            <a:r>
              <a:rPr lang="en-US" dirty="0"/>
              <a:t> </a:t>
            </a:r>
            <a:r>
              <a:rPr lang="en-US" dirty="0" err="1"/>
              <a:t>Apriana</a:t>
            </a:r>
            <a:r>
              <a:rPr lang="en-US" dirty="0"/>
              <a:t> Yusuf / 1401154215</a:t>
            </a:r>
          </a:p>
          <a:p>
            <a:r>
              <a:rPr lang="en-US" dirty="0"/>
              <a:t>Monica </a:t>
            </a:r>
            <a:r>
              <a:rPr lang="en-US" dirty="0" err="1"/>
              <a:t>Octaviani</a:t>
            </a:r>
            <a:r>
              <a:rPr lang="en-US" dirty="0"/>
              <a:t> </a:t>
            </a:r>
            <a:r>
              <a:rPr lang="en-US" dirty="0" err="1"/>
              <a:t>Putri</a:t>
            </a:r>
            <a:r>
              <a:rPr lang="en-US" dirty="0"/>
              <a:t> / 1401154411</a:t>
            </a:r>
          </a:p>
          <a:p>
            <a:r>
              <a:rPr lang="en-US" dirty="0" err="1"/>
              <a:t>Shabrina</a:t>
            </a:r>
            <a:r>
              <a:rPr lang="en-US" dirty="0"/>
              <a:t> </a:t>
            </a:r>
            <a:r>
              <a:rPr lang="en-US" dirty="0" err="1"/>
              <a:t>Khairunnisa</a:t>
            </a:r>
            <a:r>
              <a:rPr lang="en-US" dirty="0"/>
              <a:t> W / 1401154481</a:t>
            </a:r>
          </a:p>
          <a:p>
            <a:r>
              <a:rPr lang="en-US" dirty="0"/>
              <a:t>MB-39-05</a:t>
            </a:r>
          </a:p>
        </p:txBody>
      </p:sp>
    </p:spTree>
    <p:extLst>
      <p:ext uri="{BB962C8B-B14F-4D97-AF65-F5344CB8AC3E}">
        <p14:creationId xmlns:p14="http://schemas.microsoft.com/office/powerpoint/2010/main" val="3156608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Definisi ilmu politik	</a:t>
            </a:r>
            <a:endParaRPr lang="ru-RU" dirty="0"/>
          </a:p>
        </p:txBody>
      </p:sp>
      <p:sp>
        <p:nvSpPr>
          <p:cNvPr id="3" name="Content Placeholder 2"/>
          <p:cNvSpPr>
            <a:spLocks noGrp="1"/>
          </p:cNvSpPr>
          <p:nvPr>
            <p:ph idx="1"/>
          </p:nvPr>
        </p:nvSpPr>
        <p:spPr/>
        <p:txBody>
          <a:bodyPr/>
          <a:lstStyle/>
          <a:p>
            <a:r>
              <a:rPr lang="id-ID" dirty="0" smtClean="0"/>
              <a:t>Menurut W.A.Robson : ilmu politik mempelajari kekuasaan dalam masyarakat yaitu sifat hakiki, dasar proses proses ruang lingkup dan hasil hasil </a:t>
            </a:r>
          </a:p>
          <a:p>
            <a:r>
              <a:rPr lang="id-ID" dirty="0" smtClean="0"/>
              <a:t>Menurut Harool Laswell : “Politik adalah masalah siapa mendapat apa kapan dan bagaimana</a:t>
            </a:r>
            <a:endParaRPr lang="ru-RU" dirty="0"/>
          </a:p>
        </p:txBody>
      </p:sp>
    </p:spTree>
    <p:extLst>
      <p:ext uri="{BB962C8B-B14F-4D97-AF65-F5344CB8AC3E}">
        <p14:creationId xmlns:p14="http://schemas.microsoft.com/office/powerpoint/2010/main" val="2158138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Politik dan Perubahan</a:t>
            </a:r>
            <a:endParaRPr lang="ru-RU" dirty="0"/>
          </a:p>
        </p:txBody>
      </p:sp>
      <p:sp>
        <p:nvSpPr>
          <p:cNvPr id="3" name="Content Placeholder 2"/>
          <p:cNvSpPr>
            <a:spLocks noGrp="1"/>
          </p:cNvSpPr>
          <p:nvPr>
            <p:ph idx="1"/>
          </p:nvPr>
        </p:nvSpPr>
        <p:spPr/>
        <p:txBody>
          <a:bodyPr/>
          <a:lstStyle/>
          <a:p>
            <a:r>
              <a:rPr lang="id-ID" dirty="0" smtClean="0"/>
              <a:t>Di organisasi politik dipakai dan diterapkan sebagai pendukung perubahan. Beberapa karyawan yang ikut terlibat dalam politik organisasi biasanya cenderung mendukung penciptaan perubahan dan menginginkan perubahan terjadi.</a:t>
            </a:r>
          </a:p>
          <a:p>
            <a:endParaRPr lang="ru-RU" dirty="0"/>
          </a:p>
        </p:txBody>
      </p:sp>
    </p:spTree>
    <p:extLst>
      <p:ext uri="{BB962C8B-B14F-4D97-AF65-F5344CB8AC3E}">
        <p14:creationId xmlns:p14="http://schemas.microsoft.com/office/powerpoint/2010/main" val="4269054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Metode bentuk antisipasi dalam pergolakan</a:t>
            </a:r>
            <a:endParaRPr lang="ru-RU" dirty="0"/>
          </a:p>
        </p:txBody>
      </p:sp>
      <p:sp>
        <p:nvSpPr>
          <p:cNvPr id="3" name="Content Placeholder 2"/>
          <p:cNvSpPr>
            <a:spLocks noGrp="1"/>
          </p:cNvSpPr>
          <p:nvPr>
            <p:ph idx="1"/>
          </p:nvPr>
        </p:nvSpPr>
        <p:spPr/>
        <p:txBody>
          <a:bodyPr>
            <a:normAutofit lnSpcReduction="10000"/>
          </a:bodyPr>
          <a:lstStyle/>
          <a:p>
            <a:r>
              <a:rPr lang="id-ID" dirty="0" smtClean="0"/>
              <a:t>A. Membentuk wadah organisasi yang menampung tuntutan dan permintaan dari mereka mereka yang merasa suaranya ingin didengarkan dan diperhitungkan.</a:t>
            </a:r>
          </a:p>
          <a:p>
            <a:r>
              <a:rPr lang="id-ID" dirty="0" smtClean="0"/>
              <a:t>B. Melakukan pertemuan rutin dalam periode waktu selama 6 bulan atau 1 tahun sekali. Dengan tujuan mendengarkan keluhan dan masukan dari berbagai pihak khususnya para karyawan yang bernaung di organisasi</a:t>
            </a:r>
          </a:p>
          <a:p>
            <a:r>
              <a:rPr lang="id-ID" dirty="0" smtClean="0"/>
              <a:t>C. Melakukan pengecekan rutin pada setiap bagian organisasi dan melihat berbagai kekurangan yang terdapat termsuak dengan cepat mengantisipasi berbagai keadaan yang ada</a:t>
            </a:r>
            <a:endParaRPr lang="ru-RU" dirty="0"/>
          </a:p>
        </p:txBody>
      </p:sp>
    </p:spTree>
    <p:extLst>
      <p:ext uri="{BB962C8B-B14F-4D97-AF65-F5344CB8AC3E}">
        <p14:creationId xmlns:p14="http://schemas.microsoft.com/office/powerpoint/2010/main" val="1173699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Politik dan Kekuasaan</a:t>
            </a:r>
            <a:endParaRPr lang="ru-RU" dirty="0"/>
          </a:p>
        </p:txBody>
      </p:sp>
      <p:sp>
        <p:nvSpPr>
          <p:cNvPr id="3" name="Content Placeholder 2"/>
          <p:cNvSpPr>
            <a:spLocks noGrp="1"/>
          </p:cNvSpPr>
          <p:nvPr>
            <p:ph idx="1"/>
          </p:nvPr>
        </p:nvSpPr>
        <p:spPr/>
        <p:txBody>
          <a:bodyPr>
            <a:normAutofit/>
          </a:bodyPr>
          <a:lstStyle/>
          <a:p>
            <a:pPr marL="0" indent="0">
              <a:buNone/>
            </a:pPr>
            <a:r>
              <a:rPr lang="id-ID" dirty="0" smtClean="0"/>
              <a:t>Russel mendefinisikan kekuasaan sebagai hasil pengaruh yang di harapkan. Contohnya kita dapat melihat aplikasi tersebut pada sebuah organisasi profit dan non proit. Dahl menyatakan bahwa “ A memiliki kekuasaan atas B sehingga A dapat meminta B melakukan sesuatu yang tanpa kekuasaan A tersebut tidak akan dilakukabn B” ( halaman 202-203)</a:t>
            </a:r>
          </a:p>
          <a:p>
            <a:pPr marL="0" indent="0">
              <a:buNone/>
            </a:pPr>
            <a:endParaRPr lang="id-ID" dirty="0"/>
          </a:p>
          <a:p>
            <a:pPr marL="0" indent="0">
              <a:buNone/>
            </a:pPr>
            <a:endParaRPr lang="id-ID" dirty="0" smtClean="0"/>
          </a:p>
        </p:txBody>
      </p:sp>
    </p:spTree>
    <p:extLst>
      <p:ext uri="{BB962C8B-B14F-4D97-AF65-F5344CB8AC3E}">
        <p14:creationId xmlns:p14="http://schemas.microsoft.com/office/powerpoint/2010/main" val="1376246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Gaining Compliance	</a:t>
            </a:r>
            <a:endParaRPr lang="ru-RU" dirty="0"/>
          </a:p>
        </p:txBody>
      </p:sp>
      <p:sp>
        <p:nvSpPr>
          <p:cNvPr id="3" name="Content Placeholder 2"/>
          <p:cNvSpPr>
            <a:spLocks noGrp="1"/>
          </p:cNvSpPr>
          <p:nvPr>
            <p:ph idx="1"/>
          </p:nvPr>
        </p:nvSpPr>
        <p:spPr/>
        <p:txBody>
          <a:bodyPr/>
          <a:lstStyle/>
          <a:p>
            <a:r>
              <a:rPr lang="id-ID" dirty="0" smtClean="0"/>
              <a:t>Upaya yang kita lakukan agar orang lain melakukan apa yang kita ingin mereka lakukan atau agar mereka menghentikan pekerjaan yang tidak kita sukai. </a:t>
            </a:r>
            <a:endParaRPr lang="ru-RU" dirty="0"/>
          </a:p>
        </p:txBody>
      </p:sp>
    </p:spTree>
    <p:extLst>
      <p:ext uri="{BB962C8B-B14F-4D97-AF65-F5344CB8AC3E}">
        <p14:creationId xmlns:p14="http://schemas.microsoft.com/office/powerpoint/2010/main" val="599716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Politik dan Simpati </a:t>
            </a:r>
            <a:endParaRPr lang="ru-RU" dirty="0"/>
          </a:p>
        </p:txBody>
      </p:sp>
      <p:sp>
        <p:nvSpPr>
          <p:cNvPr id="3" name="Content Placeholder 2"/>
          <p:cNvSpPr>
            <a:spLocks noGrp="1"/>
          </p:cNvSpPr>
          <p:nvPr>
            <p:ph idx="1"/>
          </p:nvPr>
        </p:nvSpPr>
        <p:spPr/>
        <p:txBody>
          <a:bodyPr>
            <a:normAutofit fontScale="92500" lnSpcReduction="10000"/>
          </a:bodyPr>
          <a:lstStyle/>
          <a:p>
            <a:r>
              <a:rPr lang="id-ID" dirty="0" smtClean="0"/>
              <a:t>Penggunaan politik yang mendorong tumbuhnya rasa simpati juga dapat dianggap sebagai sisi positif dari politik. Dlaam dunia kerja ketika kita kbertemu dengan seseorang dan pertemuan tersbut semakin lama semakin dekat maka memungkinkan hubungan tersebut berlanjut menjadi persahabatan, dan persahabatan yang akrab tersebut menimbulkan rasa saling percaya.</a:t>
            </a:r>
          </a:p>
          <a:p>
            <a:endParaRPr lang="id-ID" dirty="0"/>
          </a:p>
          <a:p>
            <a:r>
              <a:rPr lang="id-ID" dirty="0" smtClean="0"/>
              <a:t>Kepercayaan = Simpati</a:t>
            </a:r>
          </a:p>
          <a:p>
            <a:r>
              <a:rPr lang="id-ID" dirty="0" smtClean="0"/>
              <a:t>Ketika kita bisa mendapatkan simpati seseorang maka kita dapat mengatur apa yang kita inginkan walau itu sifatnya negative</a:t>
            </a:r>
            <a:endParaRPr lang="ru-RU" dirty="0"/>
          </a:p>
        </p:txBody>
      </p:sp>
    </p:spTree>
    <p:extLst>
      <p:ext uri="{BB962C8B-B14F-4D97-AF65-F5344CB8AC3E}">
        <p14:creationId xmlns:p14="http://schemas.microsoft.com/office/powerpoint/2010/main" val="956974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14500" y="3110706"/>
            <a:ext cx="5715000" cy="2857500"/>
          </a:xfrm>
        </p:spPr>
      </p:pic>
    </p:spTree>
    <p:extLst>
      <p:ext uri="{BB962C8B-B14F-4D97-AF65-F5344CB8AC3E}">
        <p14:creationId xmlns:p14="http://schemas.microsoft.com/office/powerpoint/2010/main" val="35791376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175</TotalTime>
  <Words>340</Words>
  <Application>Microsoft Office PowerPoint</Application>
  <PresentationFormat>On-screen Show (4:3)</PresentationFormat>
  <Paragraphs>26</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Wingdings</vt:lpstr>
      <vt:lpstr>Perspective</vt:lpstr>
      <vt:lpstr>Bab 9 Politik dan Organisasi</vt:lpstr>
      <vt:lpstr>Definisi ilmu politik </vt:lpstr>
      <vt:lpstr>Politik dan Perubahan</vt:lpstr>
      <vt:lpstr>Metode bentuk antisipasi dalam pergolakan</vt:lpstr>
      <vt:lpstr>Politik dan Kekuasaan</vt:lpstr>
      <vt:lpstr>Gaining Compliance </vt:lpstr>
      <vt:lpstr>Politik dan Simpati </vt:lpstr>
      <vt:lpstr>PowerPoint Presentation</vt:lpstr>
    </vt:vector>
  </TitlesOfParts>
  <Company>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9</dc:title>
  <dc:creator>MX</dc:creator>
  <cp:lastModifiedBy>Tazkiya Laras Pramesti Eska</cp:lastModifiedBy>
  <cp:revision>7</cp:revision>
  <dcterms:created xsi:type="dcterms:W3CDTF">2017-01-28T03:54:04Z</dcterms:created>
  <dcterms:modified xsi:type="dcterms:W3CDTF">2017-01-28T13:56:49Z</dcterms:modified>
</cp:coreProperties>
</file>