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6F5D32-FE4F-4729-AD5F-C02C90AAE028}">
          <p14:sldIdLst>
            <p14:sldId id="256"/>
            <p14:sldId id="257"/>
            <p14:sldId id="25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2260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orient="horz" pos="22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79" y="889460"/>
            <a:ext cx="10058400" cy="3566160"/>
          </a:xfrm>
        </p:spPr>
        <p:txBody>
          <a:bodyPr/>
          <a:lstStyle/>
          <a:p>
            <a:pPr algn="ctr"/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PERILAKU ORGANISASI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5031817"/>
            <a:ext cx="10058400" cy="1143000"/>
          </a:xfrm>
        </p:spPr>
        <p:txBody>
          <a:bodyPr>
            <a:normAutofit fontScale="47500" lnSpcReduction="20000"/>
          </a:bodyPr>
          <a:lstStyle/>
          <a:p>
            <a:pPr algn="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id-ID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Bab vii</a:t>
            </a:r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Image result for logo tel-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204" y="4455620"/>
            <a:ext cx="746551" cy="727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770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Konsep Motivasi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 </a:t>
            </a:r>
            <a:r>
              <a:rPr lang="id-ID" dirty="0" smtClean="0"/>
              <a:t>Motivasi </a:t>
            </a:r>
            <a:r>
              <a:rPr lang="id-ID" dirty="0"/>
              <a:t>adalah proses yang menjelaskan mengenai kekuatan, arah dan ketekunan seseorang dalamm upaya mencapai tujuan.</a:t>
            </a:r>
          </a:p>
        </p:txBody>
      </p:sp>
    </p:spTree>
    <p:extLst>
      <p:ext uri="{BB962C8B-B14F-4D97-AF65-F5344CB8AC3E}">
        <p14:creationId xmlns:p14="http://schemas.microsoft.com/office/powerpoint/2010/main" val="2011566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54" y="925429"/>
            <a:ext cx="10058400" cy="1450757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 – teori Awal Mengenai Motivasi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 </a:t>
            </a:r>
            <a:r>
              <a:rPr lang="id-ID" smtClean="0"/>
              <a:t>Teori </a:t>
            </a:r>
            <a:r>
              <a:rPr lang="id-ID" dirty="0"/>
              <a:t>mengenai motivasi terbaik adalah teori hierarki kebutuhan dari Abraham Maslow. Menurut Maslow terdapat lima kebutuhan hierarki :</a:t>
            </a:r>
          </a:p>
          <a:p>
            <a:pPr lvl="0">
              <a:buFont typeface="Arial" pitchFamily="34" charset="0"/>
              <a:buChar char="•"/>
            </a:pPr>
            <a:r>
              <a:rPr lang="id-ID" dirty="0"/>
              <a:t>Fisiologis. Meliputi kelaparan, kehausan, tempat perlindungan, seks dan kebutuhan fisik lainnya.</a:t>
            </a:r>
          </a:p>
          <a:p>
            <a:pPr lvl="0">
              <a:buFont typeface="Arial" pitchFamily="34" charset="0"/>
              <a:buChar char="•"/>
            </a:pPr>
            <a:r>
              <a:rPr lang="id-ID" dirty="0"/>
              <a:t>Rasa aman. Keamanan dan perlindungan dari bahaya fisik dan emosional.</a:t>
            </a:r>
          </a:p>
          <a:p>
            <a:pPr lvl="0">
              <a:buFont typeface="Arial" pitchFamily="34" charset="0"/>
              <a:buChar char="•"/>
            </a:pPr>
            <a:r>
              <a:rPr lang="id-ID" dirty="0"/>
              <a:t>Sosial. Kasih sayang, rasa memiliki, penerimaan, dan persahabatan.</a:t>
            </a:r>
          </a:p>
          <a:p>
            <a:pPr lvl="0">
              <a:buFont typeface="Arial" pitchFamily="34" charset="0"/>
              <a:buChar char="•"/>
            </a:pPr>
            <a:r>
              <a:rPr lang="id-ID" dirty="0"/>
              <a:t>Penghargaan. Faktor-faktor internal misalnya rasa harga diri, kemandirian dan pencapaian, serta faktor-faktor eksternal misalnya status, pengakuan dan perhatian.</a:t>
            </a:r>
          </a:p>
          <a:p>
            <a:pPr lvl="0">
              <a:buFont typeface="Arial" pitchFamily="34" charset="0"/>
              <a:buChar char="•"/>
            </a:pPr>
            <a:r>
              <a:rPr lang="id-ID" dirty="0"/>
              <a:t>Aktualisasi diri. Dorongan yang mampu membentuk seseorang untuk menjadi sesuatu. Meliputi pertumbuhan, mencapai potensi diri, dan pemenuhan diri.</a:t>
            </a:r>
          </a:p>
          <a:p>
            <a:pPr marL="0" indent="0">
              <a:buNone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41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TERIMAKASIH 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Image result for logo tel-u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456" y="4548385"/>
            <a:ext cx="746551" cy="727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77707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</TotalTime>
  <Words>138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Retrospect</vt:lpstr>
      <vt:lpstr>PERILAKU ORGANISASI</vt:lpstr>
      <vt:lpstr>Konsep Motivasi</vt:lpstr>
      <vt:lpstr>Teori – teori Awal Mengenai Motivasi </vt:lpstr>
      <vt:lpstr>TERIMAKASIH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PERILAKU ORGANISASI</dc:title>
  <dc:creator>W 8.1</dc:creator>
  <cp:lastModifiedBy>W 8.1</cp:lastModifiedBy>
  <cp:revision>6</cp:revision>
  <dcterms:created xsi:type="dcterms:W3CDTF">2017-02-20T15:24:26Z</dcterms:created>
  <dcterms:modified xsi:type="dcterms:W3CDTF">2017-02-21T15:24:40Z</dcterms:modified>
</cp:coreProperties>
</file>